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50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9F5A101-CD3D-41AB-A076-34DCACC15EF1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317F97C-669F-467B-9A99-9E41C1DDC15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7.wdp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99" y="4421442"/>
            <a:ext cx="3122577" cy="191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988840"/>
            <a:ext cx="5454352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Ижморской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централизованной библиотечной системы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формированию патриотического сознания подрастающего поколения</a:t>
            </a:r>
          </a:p>
          <a:p>
            <a:pPr algn="ctr">
              <a:lnSpc>
                <a:spcPct val="15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404664"/>
            <a:ext cx="6408712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учреждение культуры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Ижморская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централизованная библиотечная система»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0824" y="635255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5">
        <p14:prism isContent="1"/>
      </p:transition>
    </mc:Choice>
    <mc:Fallback xmlns="">
      <p:transition spd="slow" advTm="460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7944" y="764704"/>
            <a:ext cx="5076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Sans Unicode" pitchFamily="34" charset="0"/>
                <a:cs typeface="Lucida Sans Unicode" pitchFamily="34" charset="0"/>
              </a:rPr>
              <a:t>СКАЗ 2 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Sans Unicode" pitchFamily="34" charset="0"/>
                <a:cs typeface="Lucida Sans Unicode" pitchFamily="34" charset="0"/>
              </a:rPr>
              <a:t>«Земля </a:t>
            </a: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Sans Unicode" pitchFamily="34" charset="0"/>
                <a:cs typeface="Lucida Sans Unicode" pitchFamily="34" charset="0"/>
              </a:rPr>
              <a:t>сибирская – хлебосольная»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3899768" cy="316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Pictures\фото Митрохина\1646735730_41-kartinkin-net-p-molodezh-kartinki-dlya-prezentatsii-43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7931864" cy="3798016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5">
        <p14:prism isContent="1"/>
      </p:transition>
    </mc:Choice>
    <mc:Fallback xmlns="">
      <p:transition spd="slow" advTm="431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59219"/>
            <a:ext cx="6563568" cy="3100524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4" y="0"/>
            <a:ext cx="6808486" cy="345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КАЗ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91.1008" end="655379.1668"/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731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2" objId="6"/>
        <p14:stopEvt time="18772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47" y="2360310"/>
            <a:ext cx="2891133" cy="408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8172400" cy="245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55084"/>
            <a:ext cx="5189400" cy="389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13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>
        <p14:prism isContent="1"/>
      </p:transition>
    </mc:Choice>
    <mc:Fallback xmlns="">
      <p:transition spd="slow" advTm="4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42" y="22380"/>
            <a:ext cx="4283270" cy="321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10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8" y="3234833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47" y="4077072"/>
            <a:ext cx="3250711" cy="243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2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>
        <p14:prism isContent="1"/>
      </p:transition>
    </mc:Choice>
    <mc:Fallback xmlns="">
      <p:transition spd="slow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16632"/>
            <a:ext cx="3130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Sans Unicode" pitchFamily="34" charset="0"/>
                <a:cs typeface="Lucida Sans Unicode" pitchFamily="34" charset="0"/>
              </a:rPr>
              <a:t>«Pro-</a:t>
            </a:r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Sans Unicode" pitchFamily="34" charset="0"/>
                <a:cs typeface="Lucida Sans Unicode" pitchFamily="34" charset="0"/>
              </a:rPr>
              <a:t>наш край»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8" y="847102"/>
            <a:ext cx="2221219" cy="318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3648" y="1052736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экскурсии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16178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пешие прогулки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3922" y="4503170"/>
            <a:ext cx="4528781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серия видеороликов по уникальным природным местам </a:t>
            </a:r>
            <a:r>
              <a:rPr lang="ru-RU" sz="2000" b="1" dirty="0" err="1">
                <a:latin typeface="Lucida Sans Unicode" pitchFamily="34" charset="0"/>
                <a:cs typeface="Lucida Sans Unicode" pitchFamily="34" charset="0"/>
              </a:rPr>
              <a:t>Ижморского</a:t>
            </a:r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 МО с любопытным юным </a:t>
            </a:r>
            <a:r>
              <a:rPr lang="ru-RU" sz="2000" b="1" dirty="0" err="1">
                <a:latin typeface="Lucida Sans Unicode" pitchFamily="34" charset="0"/>
                <a:cs typeface="Lucida Sans Unicode" pitchFamily="34" charset="0"/>
              </a:rPr>
              <a:t>блогером</a:t>
            </a:r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2000" b="1" dirty="0" err="1">
                <a:latin typeface="Lucida Sans Unicode" pitchFamily="34" charset="0"/>
                <a:cs typeface="Lucida Sans Unicode" pitchFamily="34" charset="0"/>
              </a:rPr>
              <a:t>Краюшкиным</a:t>
            </a:r>
            <a:endParaRPr lang="ru-RU" sz="2000" b="1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2674640"/>
            <a:ext cx="21499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краеведческие </a:t>
            </a:r>
            <a:endParaRPr lang="ru-RU" sz="2000" b="1" dirty="0" smtClean="0">
              <a:latin typeface="Lucida Sans Unicode" pitchFamily="34" charset="0"/>
              <a:cs typeface="Lucida Sans Unicode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Lucida Sans Unicode" pitchFamily="34" charset="0"/>
                <a:cs typeface="Lucida Sans Unicode" pitchFamily="34" charset="0"/>
              </a:rPr>
              <a:t>зарисовки</a:t>
            </a:r>
            <a:endParaRPr lang="ru-RU" sz="2000" b="1" dirty="0"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51957" y="1308347"/>
            <a:ext cx="3088414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Lucida Sans Unicode" pitchFamily="34" charset="0"/>
                <a:cs typeface="Lucida Sans Unicode" pitchFamily="34" charset="0"/>
              </a:rPr>
              <a:t>экскурс в историю исчезнувшей деревни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0232" y="3125801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Lucida Sans Unicode" pitchFamily="34" charset="0"/>
                <a:cs typeface="Lucida Sans Unicode" pitchFamily="34" charset="0"/>
              </a:rPr>
              <a:t>квесты</a:t>
            </a:r>
            <a:endParaRPr lang="ru-RU" sz="2000" b="1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>
        <p14:prism isContent="1"/>
      </p:transition>
    </mc:Choice>
    <mc:Fallback xmlns="">
      <p:transition spd="slow" advTm="5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872156"/>
            <a:ext cx="764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Благодарю за внимание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5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>
        <p14:prism isContent="1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0" y="128106"/>
            <a:ext cx="7920880" cy="67060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404664"/>
            <a:ext cx="6984776" cy="175432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b="1" dirty="0" smtClean="0">
                <a:ln w="1905">
                  <a:noFill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КРАЕВЕДЕНИЕ</a:t>
            </a:r>
          </a:p>
          <a:p>
            <a:pPr algn="ctr"/>
            <a:r>
              <a:rPr lang="ru-RU" sz="3600" b="1" dirty="0" smtClean="0">
                <a:ln w="1905">
                  <a:noFill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совокупный опыт</a:t>
            </a:r>
          </a:p>
          <a:p>
            <a:pPr algn="ctr"/>
            <a:r>
              <a:rPr lang="ru-RU" sz="3600" b="1" dirty="0" smtClean="0">
                <a:ln w="1905">
                  <a:noFill/>
                </a:ln>
                <a:solidFill>
                  <a:srgbClr val="C0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и связь поколений…</a:t>
            </a:r>
            <a:endParaRPr lang="ru-RU" sz="3600" b="1" dirty="0">
              <a:ln w="1905">
                <a:noFill/>
              </a:ln>
              <a:solidFill>
                <a:srgbClr val="C0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>
        <p14:prism isContent="1"/>
      </p:transition>
    </mc:Choice>
    <mc:Fallback xmlns="">
      <p:transition spd="slow" advTm="5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68" y="3836"/>
            <a:ext cx="7992887" cy="6707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92" y="2004128"/>
            <a:ext cx="7285037" cy="1927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3" b="72311" l="9986" r="3509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80" y="4293096"/>
            <a:ext cx="4725993" cy="33843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62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6">
        <p14:prism isContent="1"/>
      </p:transition>
    </mc:Choice>
    <mc:Fallback xmlns="">
      <p:transition spd="slow" advTm="36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Pictures\фото Митрохина\505561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12" y="981807"/>
            <a:ext cx="8105903" cy="555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3886" y="0"/>
            <a:ext cx="6275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«Красная шапочка»</a:t>
            </a:r>
            <a:endParaRPr lang="ru-RU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трелка вниз 2"/>
          <p:cNvSpPr/>
          <p:nvPr/>
        </p:nvSpPr>
        <p:spPr>
          <a:xfrm rot="3110619">
            <a:off x="6033812" y="1125221"/>
            <a:ext cx="234026" cy="71827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96679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Волк – Брюханов  Вячеслав</a:t>
            </a:r>
            <a:endParaRPr lang="ru-RU" b="1" dirty="0"/>
          </a:p>
        </p:txBody>
      </p:sp>
      <p:pic>
        <p:nvPicPr>
          <p:cNvPr id="7" name="Красная шапоч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276.65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12" y="5951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9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>
        <p14:prism isContent="1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  <p:extLst>
    <p:ext uri="{E180D4A7-C9FB-4DFB-919C-405C955672EB}">
      <p14:showEvtLst xmlns:p14="http://schemas.microsoft.com/office/powerpoint/2010/main">
        <p14:playEvt time="515" objId="7"/>
        <p14:stopEvt time="28079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i (10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7"/>
          <a:stretch/>
        </p:blipFill>
        <p:spPr bwMode="auto">
          <a:xfrm>
            <a:off x="3347864" y="101635"/>
            <a:ext cx="3000484" cy="2868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6166" y="2721707"/>
            <a:ext cx="5743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Ижморские</a:t>
            </a:r>
            <a:r>
              <a:rPr lang="ru-RU" sz="5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 сказы</a:t>
            </a:r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7" name="Picture 3" descr="C:\Users\Admin\Downloads\i (1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4" y="3861048"/>
            <a:ext cx="1927679" cy="278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i (1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512" y="3822869"/>
            <a:ext cx="2335188" cy="282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ownloads\2023-06-10-21-20-19-2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30460"/>
            <a:ext cx="2171403" cy="300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0">
        <p14:prism isContent="1"/>
      </p:transition>
    </mc:Choice>
    <mc:Fallback xmlns="">
      <p:transition spd="slow" advTm="45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ownloads\IMG_20230613_204000.jpg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2" t="14550" r="22143" b="56062"/>
          <a:stretch/>
        </p:blipFill>
        <p:spPr bwMode="auto">
          <a:xfrm>
            <a:off x="2411760" y="3303063"/>
            <a:ext cx="5284915" cy="3581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Pictures\фото Митрохина\z9zfzWniXe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31" y="188640"/>
            <a:ext cx="3667211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99" y="-171400"/>
            <a:ext cx="4771004" cy="3878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4">
        <p14:prism isContent="1"/>
      </p:transition>
    </mc:Choice>
    <mc:Fallback xmlns="">
      <p:transition spd="slow" advTm="51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11" objId="2"/>
        <p14:stopEvt time="1342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25" r="24918" b="1968"/>
          <a:stretch/>
        </p:blipFill>
        <p:spPr>
          <a:xfrm>
            <a:off x="3768947" y="94572"/>
            <a:ext cx="2798562" cy="218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17" b="3682"/>
          <a:stretch/>
        </p:blipFill>
        <p:spPr>
          <a:xfrm>
            <a:off x="990819" y="-124809"/>
            <a:ext cx="2934072" cy="302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24487" r="21909"/>
          <a:stretch/>
        </p:blipFill>
        <p:spPr>
          <a:xfrm>
            <a:off x="6243887" y="1256910"/>
            <a:ext cx="2809947" cy="249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4" y="2780928"/>
            <a:ext cx="4145038" cy="276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243"/>
          <a:stretch/>
        </p:blipFill>
        <p:spPr>
          <a:xfrm>
            <a:off x="5168228" y="4005063"/>
            <a:ext cx="3944752" cy="278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8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88">
        <p14:prism isContent="1"/>
      </p:transition>
    </mc:Choice>
    <mc:Fallback xmlns="">
      <p:transition spd="slow" advTm="65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78" y="1405557"/>
            <a:ext cx="391582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66" y="0"/>
            <a:ext cx="4917382" cy="3275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2" y="3275721"/>
            <a:ext cx="4704310" cy="326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4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9">
        <p14:prism isContent="1"/>
      </p:transition>
    </mc:Choice>
    <mc:Fallback xmlns="">
      <p:transition spd="slow" advTm="217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81536"/>
            <a:ext cx="626469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509"/>
            <a:ext cx="5112060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0553"/>
            <a:ext cx="3923928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9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7">
        <p14:prism isContent="1"/>
      </p:transition>
    </mc:Choice>
    <mc:Fallback xmlns="">
      <p:transition spd="slow" advTm="38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417</TotalTime>
  <Words>81</Words>
  <Application>Microsoft Office PowerPoint</Application>
  <PresentationFormat>Экран (4:3)</PresentationFormat>
  <Paragraphs>24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2023-06-13T10:38:30Z</dcterms:created>
  <dcterms:modified xsi:type="dcterms:W3CDTF">2023-06-13T17:38:43Z</dcterms:modified>
</cp:coreProperties>
</file>