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58" r:id="rId5"/>
    <p:sldId id="261" r:id="rId6"/>
    <p:sldId id="262" r:id="rId7"/>
    <p:sldId id="263" r:id="rId8"/>
    <p:sldId id="274" r:id="rId9"/>
    <p:sldId id="271" r:id="rId10"/>
    <p:sldId id="265" r:id="rId11"/>
    <p:sldId id="267" r:id="rId12"/>
    <p:sldId id="268" r:id="rId13"/>
    <p:sldId id="260" r:id="rId14"/>
    <p:sldId id="269" r:id="rId15"/>
    <p:sldId id="270" r:id="rId16"/>
    <p:sldId id="257" r:id="rId17"/>
    <p:sldId id="275" r:id="rId18"/>
    <p:sldId id="27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2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83CB-2E6B-40F0-A846-359729116B22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B6F8-B68A-462E-AC2C-E9C1F4BE8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318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83CB-2E6B-40F0-A846-359729116B22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B6F8-B68A-462E-AC2C-E9C1F4BE8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141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83CB-2E6B-40F0-A846-359729116B22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B6F8-B68A-462E-AC2C-E9C1F4BE8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0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83CB-2E6B-40F0-A846-359729116B22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B6F8-B68A-462E-AC2C-E9C1F4BE8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528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83CB-2E6B-40F0-A846-359729116B22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B6F8-B68A-462E-AC2C-E9C1F4BE8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590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83CB-2E6B-40F0-A846-359729116B22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B6F8-B68A-462E-AC2C-E9C1F4BE8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05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83CB-2E6B-40F0-A846-359729116B22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B6F8-B68A-462E-AC2C-E9C1F4BE8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45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83CB-2E6B-40F0-A846-359729116B22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B6F8-B68A-462E-AC2C-E9C1F4BE8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24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83CB-2E6B-40F0-A846-359729116B22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B6F8-B68A-462E-AC2C-E9C1F4BE8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619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83CB-2E6B-40F0-A846-359729116B22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B6F8-B68A-462E-AC2C-E9C1F4BE8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875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83CB-2E6B-40F0-A846-359729116B22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B6F8-B68A-462E-AC2C-E9C1F4BE8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565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783CB-2E6B-40F0-A846-359729116B22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DB6F8-B68A-462E-AC2C-E9C1F4BE8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06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" y="-3346"/>
            <a:ext cx="12199153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93199" l="7467" r="82933">
                        <a14:foregroundMark x1="15911" y1="57179" x2="25333" y2="50756"/>
                        <a14:foregroundMark x1="32444" y1="46474" x2="39467" y2="42821"/>
                        <a14:foregroundMark x1="49778" y1="41688" x2="56000" y2="39547"/>
                        <a14:foregroundMark x1="66311" y1="42569" x2="79556" y2="51889"/>
                        <a14:foregroundMark x1="81600" y1="57431" x2="77867" y2="49748"/>
                        <a14:foregroundMark x1="10044" y1="69521" x2="18756" y2="57935"/>
                        <a14:foregroundMark x1="12356" y1="62594" x2="19289" y2="56171"/>
                        <a14:foregroundMark x1="10400" y1="64358" x2="17244" y2="55290"/>
                        <a14:foregroundMark x1="9511" y1="67884" x2="13867" y2="54030"/>
                        <a14:foregroundMark x1="14756" y1="55290" x2="23022" y2="50252"/>
                        <a14:backgroundMark x1="34933" y1="35642" x2="34756" y2="39547"/>
                        <a14:backgroundMark x1="36444" y1="39295" x2="40978" y2="38539"/>
                        <a14:backgroundMark x1="47378" y1="31108" x2="48444" y2="29471"/>
                        <a14:backgroundMark x1="18756" y1="52141" x2="8000" y2="60705"/>
                        <a14:backgroundMark x1="10667" y1="61965" x2="16622" y2="51008"/>
                        <a14:backgroundMark x1="10667" y1="65239" x2="18933" y2="49496"/>
                        <a14:backgroundMark x1="73867" y1="36650" x2="67289" y2="35894"/>
                        <a14:backgroundMark x1="12889" y1="61461" x2="22489" y2="48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0" t="14052" r="16324" b="5921"/>
          <a:stretch/>
        </p:blipFill>
        <p:spPr>
          <a:xfrm>
            <a:off x="3117848" y="2390925"/>
            <a:ext cx="5556251" cy="421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38526" y="1376545"/>
            <a:ext cx="10619873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Библиотечный </a:t>
            </a:r>
            <a:r>
              <a:rPr lang="ru-RU" sz="2800" dirty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клуб как средство организации </a:t>
            </a:r>
            <a:endParaRPr lang="ru-RU" sz="2800" dirty="0" smtClean="0">
              <a:solidFill>
                <a:srgbClr val="1B429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патриотического воспитания детей и </a:t>
            </a:r>
            <a:r>
              <a:rPr lang="ru-RU" sz="2800" dirty="0" smtClean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молодежи</a:t>
            </a:r>
            <a:endParaRPr lang="ru-RU" sz="2800" dirty="0">
              <a:solidFill>
                <a:srgbClr val="1B429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1" y="112425"/>
            <a:ext cx="2590132" cy="114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250" cy="68707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680" y="2830115"/>
            <a:ext cx="4775200" cy="3581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5" y="1045720"/>
            <a:ext cx="3584510" cy="47793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028" y="290114"/>
            <a:ext cx="4309305" cy="323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250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8" b="12068"/>
          <a:stretch/>
        </p:blipFill>
        <p:spPr>
          <a:xfrm>
            <a:off x="413386" y="304799"/>
            <a:ext cx="6406514" cy="27180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700" y="304799"/>
            <a:ext cx="4771226" cy="3581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3224129"/>
            <a:ext cx="4590060" cy="3445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9550" y="4000500"/>
            <a:ext cx="3536950" cy="2658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4450" y="4190999"/>
            <a:ext cx="310896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8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250" cy="6870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12236" r="10191" b="5225"/>
          <a:stretch/>
        </p:blipFill>
        <p:spPr>
          <a:xfrm>
            <a:off x="5964136" y="3380243"/>
            <a:ext cx="4605868" cy="31990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983" y="336530"/>
            <a:ext cx="3154073" cy="23655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2" t="17850" r="15742"/>
          <a:stretch/>
        </p:blipFill>
        <p:spPr>
          <a:xfrm>
            <a:off x="5452803" y="1051865"/>
            <a:ext cx="2781696" cy="20368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2"/>
          <a:stretch/>
        </p:blipFill>
        <p:spPr>
          <a:xfrm>
            <a:off x="379788" y="203720"/>
            <a:ext cx="4780531" cy="51980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7604" y="5638072"/>
            <a:ext cx="54489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Встреча </a:t>
            </a:r>
          </a:p>
          <a:p>
            <a:pPr algn="ctr"/>
            <a:r>
              <a:rPr lang="ru-RU" sz="2400" dirty="0" smtClean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«На пути в солдатский строй»</a:t>
            </a:r>
            <a:endParaRPr lang="ru-RU" sz="2400" dirty="0">
              <a:solidFill>
                <a:srgbClr val="1B429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65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0" y="63412"/>
            <a:ext cx="12205250" cy="68707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9"/>
          <a:stretch/>
        </p:blipFill>
        <p:spPr>
          <a:xfrm>
            <a:off x="6659909" y="4096060"/>
            <a:ext cx="4632360" cy="26411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12" y="586307"/>
            <a:ext cx="5698079" cy="42735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264" y="282988"/>
            <a:ext cx="4686005" cy="35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0" y="63412"/>
            <a:ext cx="12205250" cy="68707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8" y="285749"/>
            <a:ext cx="4682322" cy="35117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6"/>
          <a:stretch/>
        </p:blipFill>
        <p:spPr>
          <a:xfrm>
            <a:off x="5389328" y="1059444"/>
            <a:ext cx="6302024" cy="3759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3"/>
          <a:stretch/>
        </p:blipFill>
        <p:spPr>
          <a:xfrm>
            <a:off x="372533" y="4065110"/>
            <a:ext cx="4656667" cy="260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1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0" y="63412"/>
            <a:ext cx="12205250" cy="68707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3" y="331609"/>
            <a:ext cx="4050648" cy="30379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3" y="3637791"/>
            <a:ext cx="4050648" cy="30379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780" y="560451"/>
            <a:ext cx="3745524" cy="28091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901" y="1299414"/>
            <a:ext cx="3016251" cy="40216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780" y="3747941"/>
            <a:ext cx="3856197" cy="289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2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87"/>
            <a:ext cx="12205250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9" b="-23819"/>
          <a:stretch/>
        </p:blipFill>
        <p:spPr>
          <a:xfrm>
            <a:off x="398585" y="79131"/>
            <a:ext cx="5955323" cy="4466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5" y="3622431"/>
            <a:ext cx="3833446" cy="2875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r="1529"/>
          <a:stretch/>
        </p:blipFill>
        <p:spPr>
          <a:xfrm>
            <a:off x="7936524" y="3622431"/>
            <a:ext cx="3930162" cy="28750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87" y="79131"/>
            <a:ext cx="4560275" cy="3420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44" y="3894992"/>
            <a:ext cx="3106616" cy="232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6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" y="-3346"/>
            <a:ext cx="12199153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93199" l="7467" r="82933">
                        <a14:foregroundMark x1="15911" y1="57179" x2="25333" y2="50756"/>
                        <a14:foregroundMark x1="32444" y1="46474" x2="39467" y2="42821"/>
                        <a14:foregroundMark x1="49778" y1="41688" x2="56000" y2="39547"/>
                        <a14:foregroundMark x1="66311" y1="42569" x2="79556" y2="51889"/>
                        <a14:foregroundMark x1="81600" y1="57431" x2="77867" y2="49748"/>
                        <a14:foregroundMark x1="10044" y1="69521" x2="18756" y2="57935"/>
                        <a14:foregroundMark x1="12356" y1="62594" x2="19289" y2="56171"/>
                        <a14:foregroundMark x1="10400" y1="64358" x2="17244" y2="55290"/>
                        <a14:foregroundMark x1="9511" y1="67884" x2="13867" y2="54030"/>
                        <a14:foregroundMark x1="14756" y1="55290" x2="23022" y2="50252"/>
                        <a14:backgroundMark x1="34933" y1="35642" x2="34756" y2="39547"/>
                        <a14:backgroundMark x1="36444" y1="39295" x2="40978" y2="38539"/>
                        <a14:backgroundMark x1="47378" y1="31108" x2="48444" y2="29471"/>
                        <a14:backgroundMark x1="18756" y1="52141" x2="8000" y2="60705"/>
                        <a14:backgroundMark x1="10667" y1="61965" x2="16622" y2="51008"/>
                        <a14:backgroundMark x1="10667" y1="65239" x2="18933" y2="49496"/>
                        <a14:backgroundMark x1="73867" y1="36650" x2="67289" y2="35894"/>
                        <a14:backgroundMark x1="12889" y1="61461" x2="22489" y2="48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0" t="14052" r="16324" b="5921"/>
          <a:stretch/>
        </p:blipFill>
        <p:spPr>
          <a:xfrm>
            <a:off x="3117848" y="2390925"/>
            <a:ext cx="5556251" cy="421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38526" y="1376545"/>
            <a:ext cx="10619873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Библиотечный </a:t>
            </a:r>
            <a:r>
              <a:rPr lang="ru-RU" sz="2800" dirty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клуб как средство организации </a:t>
            </a:r>
            <a:endParaRPr lang="ru-RU" sz="2800" dirty="0" smtClean="0">
              <a:solidFill>
                <a:srgbClr val="1B429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патриотического воспитания детей и </a:t>
            </a:r>
            <a:r>
              <a:rPr lang="ru-RU" sz="2800" dirty="0" smtClean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молодежи</a:t>
            </a:r>
            <a:endParaRPr lang="ru-RU" sz="2800" dirty="0">
              <a:solidFill>
                <a:srgbClr val="1B429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1" y="112425"/>
            <a:ext cx="2590132" cy="114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8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" y="-3346"/>
            <a:ext cx="12199153" cy="68646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27426" y="3115730"/>
            <a:ext cx="10619873" cy="941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5400" dirty="0" smtClean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dirty="0">
              <a:solidFill>
                <a:srgbClr val="1B429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1" y="112425"/>
            <a:ext cx="2590132" cy="114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3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3" y="-6691"/>
            <a:ext cx="12199153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" y="242841"/>
            <a:ext cx="5144731" cy="3863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4251533"/>
            <a:ext cx="3317332" cy="248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9"/>
          <a:stretch/>
        </p:blipFill>
        <p:spPr>
          <a:xfrm>
            <a:off x="423862" y="4251533"/>
            <a:ext cx="4402138" cy="248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4263032"/>
            <a:ext cx="3302000" cy="2476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37" y="260259"/>
            <a:ext cx="5104363" cy="382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92"/>
            <a:ext cx="12199153" cy="6864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12728"/>
            <a:ext cx="3906907" cy="29301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60" y="212728"/>
            <a:ext cx="3896535" cy="29218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048" y="390528"/>
            <a:ext cx="3238253" cy="2428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856" y="3354024"/>
            <a:ext cx="6546277" cy="32003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3" y="3362327"/>
            <a:ext cx="4256033" cy="319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8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200" y="-1"/>
            <a:ext cx="12198200" cy="68614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5" r="21171"/>
          <a:stretch/>
        </p:blipFill>
        <p:spPr>
          <a:xfrm>
            <a:off x="806475" y="761330"/>
            <a:ext cx="3508595" cy="53388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28948" r="4799"/>
          <a:stretch/>
        </p:blipFill>
        <p:spPr>
          <a:xfrm>
            <a:off x="4772270" y="761330"/>
            <a:ext cx="6962530" cy="41664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15070" y="5178936"/>
            <a:ext cx="78769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 патриотизма </a:t>
            </a:r>
            <a:endParaRPr lang="ru-RU" sz="2000" dirty="0" smtClean="0">
              <a:solidFill>
                <a:srgbClr val="1B429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Вновь отмеряет время метроном, </a:t>
            </a:r>
            <a:endParaRPr lang="en-US" sz="2000" dirty="0" smtClean="0">
              <a:solidFill>
                <a:srgbClr val="1B429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sz="2000" dirty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будто в дни блокады» </a:t>
            </a:r>
          </a:p>
        </p:txBody>
      </p:sp>
    </p:spTree>
    <p:extLst>
      <p:ext uri="{BB962C8B-B14F-4D97-AF65-F5344CB8AC3E}">
        <p14:creationId xmlns:p14="http://schemas.microsoft.com/office/powerpoint/2010/main" val="378802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" y="-3346"/>
            <a:ext cx="12199153" cy="68646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61125" y="5086706"/>
            <a:ext cx="72795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патриотический час </a:t>
            </a:r>
            <a:endParaRPr lang="ru-RU" sz="2400" dirty="0" smtClean="0">
              <a:solidFill>
                <a:srgbClr val="1B429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Афганистан: горячие секунды жизни»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33814" r="-353" b="5633"/>
          <a:stretch/>
        </p:blipFill>
        <p:spPr>
          <a:xfrm>
            <a:off x="220135" y="768713"/>
            <a:ext cx="6845484" cy="4060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 t="27546" r="19607"/>
          <a:stretch/>
        </p:blipFill>
        <p:spPr>
          <a:xfrm>
            <a:off x="7297797" y="768713"/>
            <a:ext cx="4665601" cy="40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1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5" y="-6394"/>
            <a:ext cx="12205250" cy="68707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35950" y="5919800"/>
            <a:ext cx="7662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конкурс-поиск «Дорогами нашей Победы»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84" r="15161"/>
          <a:stretch/>
        </p:blipFill>
        <p:spPr>
          <a:xfrm>
            <a:off x="321734" y="619088"/>
            <a:ext cx="6945072" cy="4105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074" y="1194821"/>
            <a:ext cx="4435283" cy="29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4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0" y="0"/>
            <a:ext cx="12205250" cy="68707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65683" y="5462600"/>
            <a:ext cx="56589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патриотическая панорама</a:t>
            </a:r>
          </a:p>
          <a:p>
            <a:pPr algn="ctr"/>
            <a:r>
              <a:rPr lang="ru-RU" sz="2400" dirty="0" smtClean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«О тебе, неизвестный солдат»</a:t>
            </a:r>
            <a:endParaRPr lang="ru-RU" sz="2400" dirty="0">
              <a:solidFill>
                <a:srgbClr val="1B429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0"/>
          <a:stretch/>
        </p:blipFill>
        <p:spPr>
          <a:xfrm>
            <a:off x="6089375" y="1095245"/>
            <a:ext cx="5689600" cy="32721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4"/>
          <a:stretch/>
        </p:blipFill>
        <p:spPr>
          <a:xfrm>
            <a:off x="177644" y="508000"/>
            <a:ext cx="5511956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0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0" y="0"/>
            <a:ext cx="12205250" cy="68707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86240" y="5833132"/>
            <a:ext cx="7231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Флешмоб</a:t>
            </a:r>
            <a:r>
              <a:rPr lang="ru-RU" sz="2400" dirty="0" smtClean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400" dirty="0" err="1" smtClean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Бесмертный</a:t>
            </a:r>
            <a:r>
              <a:rPr lang="ru-RU" sz="2400" dirty="0" smtClean="0">
                <a:solidFill>
                  <a:srgbClr val="1B42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книжный полк»</a:t>
            </a:r>
            <a:endParaRPr lang="ru-RU" sz="2400" dirty="0">
              <a:solidFill>
                <a:srgbClr val="1B429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74" y="795174"/>
            <a:ext cx="6512179" cy="48866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7850" t="27443" r="19228" b="24632"/>
          <a:stretch/>
        </p:blipFill>
        <p:spPr>
          <a:xfrm>
            <a:off x="596085" y="3435393"/>
            <a:ext cx="4185157" cy="2628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85" y="568605"/>
            <a:ext cx="3518715" cy="26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.1 05 05 2022 Бессмертный книжный пол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4697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77</Words>
  <Application>Microsoft Office PowerPoint</Application>
  <PresentationFormat>Широкоэкранный</PresentationFormat>
  <Paragraphs>16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Gigabyte</dc:creator>
  <cp:lastModifiedBy>Gigabyte</cp:lastModifiedBy>
  <cp:revision>18</cp:revision>
  <dcterms:created xsi:type="dcterms:W3CDTF">2023-06-07T04:11:12Z</dcterms:created>
  <dcterms:modified xsi:type="dcterms:W3CDTF">2023-06-08T09:17:32Z</dcterms:modified>
</cp:coreProperties>
</file>