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84" r:id="rId10"/>
    <p:sldId id="264" r:id="rId11"/>
    <p:sldId id="265" r:id="rId12"/>
    <p:sldId id="267" r:id="rId13"/>
    <p:sldId id="269" r:id="rId14"/>
    <p:sldId id="270" r:id="rId15"/>
    <p:sldId id="272" r:id="rId16"/>
    <p:sldId id="271" r:id="rId17"/>
    <p:sldId id="273" r:id="rId18"/>
    <p:sldId id="274" r:id="rId19"/>
    <p:sldId id="282" r:id="rId20"/>
    <p:sldId id="283" r:id="rId21"/>
    <p:sldId id="275" r:id="rId22"/>
    <p:sldId id="276" r:id="rId23"/>
    <p:sldId id="280" r:id="rId24"/>
    <p:sldId id="285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1F67-0FD6-4B8F-B194-BEB18FA87FF5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AFA75-5064-4C60-B864-46D7385EA17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AFA75-5064-4C60-B864-46D7385EA170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B5E1-BEEF-478E-B00B-4098E0543DFA}" type="datetimeFigureOut">
              <a:rPr lang="ru-RU" smtClean="0"/>
              <a:pPr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9BACF-2FF3-4FEA-B3F9-E10834331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8837"/>
            <a:ext cx="7772400" cy="936103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 культуры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Анжеро-Судженского городского округа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«Централизованная библиотечная система»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5412" y="3058059"/>
            <a:ext cx="7776864" cy="175260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Память народа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культура хранит: 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опыт 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деятельности библиотек 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06959" y="5921897"/>
            <a:ext cx="77724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Анжеро-Судженск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6959" y="1340768"/>
            <a:ext cx="77724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Клуб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Деловых встреч методистов Кузбасса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52120" y="4813928"/>
            <a:ext cx="324036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Любовь Николаевна Мерзлякова,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Зав.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МБО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МБУК «ЦБС»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44241"/>
            <a:ext cx="1277235" cy="8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220072" y="620688"/>
            <a:ext cx="3468555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</a:t>
            </a:r>
          </a:p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«Сувенир из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России»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F:\статьи для публикаций\статья для БЖК\выступление\конкурс сувенир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3960440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F:\статьи для публикаций\статья для БЖК\выступление\конкурс сувенир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4464495" cy="375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55976" y="764704"/>
            <a:ext cx="4433797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армянской культуры </a:t>
            </a:r>
          </a:p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«Сто легенд Арарата»</a:t>
            </a:r>
          </a:p>
        </p:txBody>
      </p:sp>
      <p:pic>
        <p:nvPicPr>
          <p:cNvPr id="5123" name="Picture 3" descr="F:\статьи для публикаций\статья для БЖК\выступление\д арм к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672408" cy="566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F:\статьи для публикаций\статья для БЖК\выступление\д арм ку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348880"/>
            <a:ext cx="5364088" cy="4248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55776" y="332656"/>
            <a:ext cx="473702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татарской культуры –</a:t>
            </a:r>
          </a:p>
          <a:p>
            <a:r>
              <a:rPr lang="ru-R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Исэнмесез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F:\статьи для публикаций\статья для БЖК\выступление\с татарами у стен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7992888" cy="476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День татарской культуры</a:t>
            </a:r>
            <a:endParaRPr lang="ru-RU" sz="2400" b="1" i="1" dirty="0"/>
          </a:p>
        </p:txBody>
      </p:sp>
      <p:pic>
        <p:nvPicPr>
          <p:cNvPr id="8196" name="Picture 4" descr="F:\статьи для публикаций\статья для БЖК\выступление\поют тата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904656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7" name="Picture 5" descr="F:\статьи для публикаций\статья для БЖК\выступление\DSC_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12776"/>
            <a:ext cx="2952328" cy="4470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Песня – душа </a:t>
            </a:r>
            <a:r>
              <a:rPr lang="ru-RU" sz="2400" b="1" i="1" dirty="0" smtClean="0"/>
              <a:t>народа 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>Встреча с народным хором «</a:t>
            </a:r>
            <a:r>
              <a:rPr lang="ru-RU" sz="2400" b="1" i="1" dirty="0" err="1" smtClean="0"/>
              <a:t>Берегиня</a:t>
            </a:r>
            <a:r>
              <a:rPr lang="ru-RU" sz="2400" b="1" i="1" dirty="0" smtClean="0"/>
              <a:t>»</a:t>
            </a:r>
            <a:endParaRPr lang="ru-RU" sz="2400" b="1" i="1" dirty="0"/>
          </a:p>
        </p:txBody>
      </p:sp>
      <p:pic>
        <p:nvPicPr>
          <p:cNvPr id="9218" name="Picture 2" descr="F:\статьи для публикаций\статья для БЖК\выступление\берегм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416824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Преданья старины… </a:t>
            </a:r>
            <a:br>
              <a:rPr lang="ru-RU" sz="2400" b="1" i="1" dirty="0" smtClean="0"/>
            </a:br>
            <a:r>
              <a:rPr lang="ru-RU" sz="2400" b="1" i="1" dirty="0" smtClean="0"/>
              <a:t>Не умеете носить воду на коромысле? Мы научим!</a:t>
            </a:r>
            <a:endParaRPr lang="ru-RU" sz="2400" b="1" i="1" dirty="0"/>
          </a:p>
        </p:txBody>
      </p:sp>
      <p:pic>
        <p:nvPicPr>
          <p:cNvPr id="11266" name="Picture 2" descr="F:\статьи для публикаций\статья для БЖК\выступление\коромыс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799189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7" name="Picture 3" descr="F:\статьи для публикаций\статья для БЖК\выступление\преданья ст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58130"/>
            <a:ext cx="3815982" cy="501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Важно сохранить знания о традиционном быте предков</a:t>
            </a:r>
            <a:endParaRPr lang="ru-RU" sz="2400" b="1" i="1" dirty="0"/>
          </a:p>
        </p:txBody>
      </p:sp>
      <p:pic>
        <p:nvPicPr>
          <p:cNvPr id="10243" name="Picture 3" descr="F:\статьи для публикаций\статья для БЖК\выступление\преданья стари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5904656" cy="5007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 descr="F:\статьи для публикаций\статья для БЖК\выступление\чудо-чудн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8137336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PRO-</a:t>
            </a:r>
            <a:r>
              <a:rPr lang="ru-RU" sz="2400" b="1" dirty="0" smtClean="0"/>
              <a:t>традиции</a:t>
            </a:r>
            <a:endParaRPr lang="ru-RU" sz="2400" b="1" dirty="0"/>
          </a:p>
        </p:txBody>
      </p:sp>
      <p:pic>
        <p:nvPicPr>
          <p:cNvPr id="12290" name="Picture 2" descr="F:\статьи для публикаций\статья для БЖК\выступление\h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6624736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F:\статьи для публикаций\статья для БЖК\выступление\Б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140968"/>
            <a:ext cx="2857915" cy="3493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Гульбище-Игрище</a:t>
            </a:r>
            <a:endParaRPr lang="ru-RU" sz="2400" b="1" i="1" dirty="0"/>
          </a:p>
        </p:txBody>
      </p:sp>
      <p:pic>
        <p:nvPicPr>
          <p:cNvPr id="13314" name="Picture 2" descr="F:\статьи для публикаций\статья для БЖК\выступление\б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08911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статьи для публикаций\статья для БЖК\выступление\DSC_0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6336704" cy="4726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F:\статьи для публикаций\статья для БЖК\выступление\Чуверов с казачат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84984"/>
            <a:ext cx="5106382" cy="3307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axi-nomer.ru/wp-content/uploads/taksi-v-anzhero-sudzhensk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0" b="18299"/>
          <a:stretch/>
        </p:blipFill>
        <p:spPr bwMode="auto">
          <a:xfrm>
            <a:off x="107504" y="3140968"/>
            <a:ext cx="5868144" cy="359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Новая папка (2)\unname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0435" y="-387424"/>
            <a:ext cx="6048672" cy="4214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:\статьи для публикаций\статья для БЖК\выступление\б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326743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статьи для публикаций\статья для БЖК\выступление\бн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21" y="836712"/>
            <a:ext cx="8074081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258816" cy="850106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Встреча с Романом Ицковым</a:t>
            </a:r>
            <a:endParaRPr lang="ru-RU" sz="2400" b="1" i="1" dirty="0"/>
          </a:p>
        </p:txBody>
      </p:sp>
      <p:pic>
        <p:nvPicPr>
          <p:cNvPr id="17410" name="Picture 2" descr="F:\статьи для публикаций\статья для БЖК\выступление\Р.Яцков с деть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3198" y="1268760"/>
            <a:ext cx="5179281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F:\статьи для публикаций\статья для БЖК\выступление\Р. Иц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28392" cy="4155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Память народа – культура хранит</a:t>
            </a:r>
            <a:endParaRPr lang="ru-RU" sz="2400" b="1" i="1" dirty="0"/>
          </a:p>
        </p:txBody>
      </p:sp>
      <p:pic>
        <p:nvPicPr>
          <p:cNvPr id="18434" name="Picture 2" descr="F:\статьи для публикаций\статья для БЖК\выступление\сохраняя тради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674181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5" name="Picture 3" descr="F:\статьи для публикаций\статья для БЖК\выступление\дети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7128792" cy="550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атьи для публикаций\статья для БЖК\выступление\20220608_174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918599" cy="479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F:\статьи для публикаций\статья для БЖК\выступление\20210219_135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300904" cy="4730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627784" y="3063509"/>
            <a:ext cx="4116628" cy="73098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3330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прессрелизы 2020\DSC01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04448" cy="5755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48064" y="4125704"/>
            <a:ext cx="3816424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F:\статьи для публикаций\статья для БЖК\выступление\выставка народный календа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5607750" cy="65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-2434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статьи для публикаций\статья для БЖК\выступление\возращение к исток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2656"/>
            <a:ext cx="6912768" cy="5937890"/>
          </a:xfrm>
          <a:prstGeom prst="rect">
            <a:avLst/>
          </a:prstGeom>
          <a:noFill/>
        </p:spPr>
      </p:pic>
      <p:pic>
        <p:nvPicPr>
          <p:cNvPr id="2050" name="Picture 2" descr="F:\статьи для публикаций\статья для БЖК\выступление\б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20688"/>
            <a:ext cx="8460343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Новая папка (2)\20210224_134855.jpg"/>
          <p:cNvPicPr>
            <a:picLocks noChangeAspect="1" noChangeArrowheads="1"/>
          </p:cNvPicPr>
          <p:nvPr/>
        </p:nvPicPr>
        <p:blipFill rotWithShape="1">
          <a:blip r:embed="rId3" cstate="print"/>
          <a:srcRect t="8576"/>
          <a:stretch/>
        </p:blipFill>
        <p:spPr bwMode="auto">
          <a:xfrm>
            <a:off x="2658288" y="3501008"/>
            <a:ext cx="648571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Администратор\Desktop\Новая папка (2)\IMG-20210209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5976664" cy="375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1556792"/>
            <a:ext cx="3635896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«Творчество земляков»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395536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прессрелизы 2022\архив\IMG_20200604_115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320480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96136" y="9087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Надень народное</a:t>
            </a:r>
            <a:endParaRPr lang="ru-RU" sz="2400" i="1" dirty="0"/>
          </a:p>
        </p:txBody>
      </p:sp>
      <p:pic>
        <p:nvPicPr>
          <p:cNvPr id="3074" name="Picture 2" descr="F:\прессрелизы 2021\россия это мы\i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492896"/>
            <a:ext cx="5596178" cy="415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1600" y="260648"/>
            <a:ext cx="7416824" cy="1342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endParaRPr lang="ru-RU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 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популяризацию народного творчества и национального наследия  народов России и малой родины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F:\статьи для публикаций\статья для БЖК\выступление\возращение к исток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799626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802657_149-p-nezhno-goluboi-fon-vertikalnii-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/>
          <a:stretch/>
        </p:blipFill>
        <p:spPr bwMode="auto">
          <a:xfrm>
            <a:off x="-2434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414247" y="5324632"/>
            <a:ext cx="3545568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F:\статьи для публикаций\статья для БЖК\выступление\Квест Зачарованная Ру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7704856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рессрелизы 2022\чз\бабушккин сундук\IMG_20220428_115325_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117639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F:\статьи для публикаций\статья для БЖК\выступление\DSC_0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3831426" cy="3791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Мастер-классы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107</Words>
  <Application>Microsoft Office PowerPoint</Application>
  <PresentationFormat>Экран (4:3)</PresentationFormat>
  <Paragraphs>31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бюджетное учреждение культуры Анжеро-Судженского городского округа  «Централизованная библиотечная система»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День татарской культуры</vt:lpstr>
      <vt:lpstr>Песня – душа народа  Встреча с народным хором «Берегиня»</vt:lpstr>
      <vt:lpstr>Преданья старины…  Не умеете носить воду на коромысле? Мы научим!</vt:lpstr>
      <vt:lpstr>Важно сохранить знания о традиционном быте предков</vt:lpstr>
      <vt:lpstr>PRO-традиции</vt:lpstr>
      <vt:lpstr>Гульбище-Игрище</vt:lpstr>
      <vt:lpstr>Слайд 19</vt:lpstr>
      <vt:lpstr>Слайд 20</vt:lpstr>
      <vt:lpstr>Слайд 21</vt:lpstr>
      <vt:lpstr>Встреча с Романом Ицковым</vt:lpstr>
      <vt:lpstr>Память народа – культура хранит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49</cp:revision>
  <dcterms:created xsi:type="dcterms:W3CDTF">2021-06-09T01:52:31Z</dcterms:created>
  <dcterms:modified xsi:type="dcterms:W3CDTF">2023-06-09T09:39:51Z</dcterms:modified>
</cp:coreProperties>
</file>