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9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57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5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1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9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0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5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6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3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8D32-B2F7-4836-9529-22BF51B3691C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751F-C56D-4417-BAC8-A86ECDC23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76" y="374338"/>
            <a:ext cx="6564395" cy="4421269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0575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Владимир Чивилихин.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Продолжая историю памяти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4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18622"/>
            <a:ext cx="9144000" cy="1293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Литературная неделя «Читая Чивилихина»</a:t>
            </a: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литературный урок «Я веду дневник»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F:\ПРЕСС-РЕЛИЗЫ_2024\2. ОТПРАВЛЕНО_ФЕВРАЛЬ_2024\ф. 2 Мариинск\Мариинск ф.2 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35" y="484087"/>
            <a:ext cx="6111586" cy="415044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71000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Win10\Desktop\Чивилихин_ФОТО\Живи, Байкал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8444"/>
          <a:stretch/>
        </p:blipFill>
        <p:spPr bwMode="auto">
          <a:xfrm>
            <a:off x="4715773" y="621955"/>
            <a:ext cx="4835291" cy="3133849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Win10\Desktop\Чивилихин_ФОТО\Слайд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3363" r="6509" b="1711"/>
          <a:stretch/>
        </p:blipFill>
        <p:spPr bwMode="auto">
          <a:xfrm>
            <a:off x="566263" y="621955"/>
            <a:ext cx="3583247" cy="5208196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Win10\Desktop\Чивилихин_ФОТО\главная_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 bwMode="auto">
          <a:xfrm>
            <a:off x="6576518" y="3226053"/>
            <a:ext cx="5168900" cy="327865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03586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04799"/>
            <a:ext cx="3686175" cy="62484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7" name="Рисунок 6" descr="C:\Users\Win10\Desktop\IMG_20240801_15495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r="6159" b="891"/>
          <a:stretch/>
        </p:blipFill>
        <p:spPr bwMode="auto">
          <a:xfrm>
            <a:off x="6098103" y="304799"/>
            <a:ext cx="4043423" cy="6248399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2789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73" r="-6216" b="-173"/>
          <a:stretch/>
        </p:blipFill>
        <p:spPr>
          <a:xfrm>
            <a:off x="0" y="0"/>
            <a:ext cx="12914767" cy="68580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0531" y="2743200"/>
            <a:ext cx="4570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культурный брифинг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«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ТОЧКА РОСТА –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МАЛАЯ РОДИНА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»</a:t>
            </a: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670430"/>
            <a:ext cx="6096000" cy="17511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ru-RU" sz="2800" kern="1400" dirty="0" smtClean="0">
                <a:ln>
                  <a:noFill/>
                </a:ln>
                <a:solidFill>
                  <a:srgbClr val="144968"/>
                </a:solidFill>
                <a:effectLst/>
                <a:latin typeface="Arial Black" panose="020B0A04020102020204" pitchFamily="34" charset="0"/>
              </a:rPr>
              <a:t>Городская библиотека </a:t>
            </a:r>
            <a:endParaRPr lang="ru-RU" sz="28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ru-RU" sz="2800" kern="1400" dirty="0" smtClean="0">
                <a:ln>
                  <a:noFill/>
                </a:ln>
                <a:solidFill>
                  <a:srgbClr val="144968"/>
                </a:solidFill>
                <a:effectLst/>
                <a:latin typeface="Arial Black" panose="020B0A04020102020204" pitchFamily="34" charset="0"/>
              </a:rPr>
              <a:t>им. В.А. Чивилихина</a:t>
            </a:r>
            <a:endParaRPr lang="ru-RU" sz="28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28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RU" sz="2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1138" y="5866803"/>
            <a:ext cx="6096000" cy="6820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9000"/>
              </a:lnSpc>
              <a:spcAft>
                <a:spcPts val="600"/>
              </a:spcAft>
            </a:pPr>
            <a:r>
              <a:rPr lang="ru-RU" kern="1400" dirty="0">
                <a:solidFill>
                  <a:srgbClr val="FFFFFF"/>
                </a:solidFill>
                <a:latin typeface="Arial Black" panose="020B0A04020102020204" pitchFamily="34" charset="0"/>
              </a:rPr>
              <a:t>Мариинск, ул. Ленина, 37</a:t>
            </a:r>
            <a:endParaRPr lang="ru-RU" sz="10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ru-RU" sz="10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RU" sz="10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9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F:\РАБОЧИЙ СТОЛ_2024\ГОД 2023\3. МАРТ\Чивилихинский март_03.03.23\Точка роста Пресс-релиз\IMG_72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32" y="158997"/>
            <a:ext cx="7768936" cy="532740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444337" y="5799611"/>
            <a:ext cx="7303325" cy="745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Точка роста – малая родина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03.03.2023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0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F:\РАБОЧИЙ СТОЛ_2024\ГОД 2023\3. МАРТ\Чивилихинский март_03.03.23\Точка роста Пресс-релиз\IMG_71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4935" y="1332820"/>
            <a:ext cx="5875874" cy="419235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7" name="Рисунок 6" descr="F:\РАБОЧИЙ СТОЛ_2024\ГОД 2023\3. МАРТ\Чивилихинский март_03.03.23\Точка роста Пресс-релиз\IMG_717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r="9195"/>
          <a:stretch/>
        </p:blipFill>
        <p:spPr bwMode="auto">
          <a:xfrm rot="16200000">
            <a:off x="264327" y="1216116"/>
            <a:ext cx="5875874" cy="442576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94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2"/>
          <a:stretch/>
        </p:blipFill>
        <p:spPr bwMode="auto">
          <a:xfrm>
            <a:off x="1025236" y="792739"/>
            <a:ext cx="10141527" cy="4800539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2" y="374338"/>
            <a:ext cx="6564395" cy="4421269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0575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Владимир Чивилихин.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Продолжая историю памяти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130" y="2527722"/>
            <a:ext cx="9144000" cy="9012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внимание! 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19" y="558696"/>
            <a:ext cx="8600162" cy="574060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3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05756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17" y="594441"/>
            <a:ext cx="9085314" cy="566911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4102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86" y="350790"/>
            <a:ext cx="8159039" cy="523061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5676404"/>
            <a:ext cx="9144000" cy="885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Литературно-мемориальный дом-музей Владимира Чивилихина 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:\Users\Win10\AppData\Local\Packages\Microsoft.Windows.Photos_8wekyb3d8bbwe\TempState\ShareServiceTempFolder\14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507" r="11951" b="641"/>
          <a:stretch/>
        </p:blipFill>
        <p:spPr bwMode="auto">
          <a:xfrm>
            <a:off x="2196935" y="176778"/>
            <a:ext cx="7564582" cy="5297745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05756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ru-RU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Открытие музея Владимира Чивилихина</a:t>
            </a:r>
          </a:p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3 августа 1986 г.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9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05756"/>
            <a:ext cx="9144000" cy="16557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ru-RU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Открытие музея В. Чивилихина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3 августа 1986 г.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 descr="C:\Users\Win10\Desktop\Чивилихин_ФОТО\открытие музея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8"/>
          <a:stretch/>
        </p:blipFill>
        <p:spPr bwMode="auto">
          <a:xfrm>
            <a:off x="2444460" y="372475"/>
            <a:ext cx="7186428" cy="4888294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450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4975760"/>
            <a:ext cx="9144000" cy="131816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Лауреат литературной премии им. В.А. Чивилихина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Григорий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Воронкин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Win10\AppData\Local\Packages\Microsoft.Windows.Photos_8wekyb3d8bbwe\TempState\ShareServiceTempFolder\Воронки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2623"/>
          <a:stretch/>
        </p:blipFill>
        <p:spPr bwMode="auto">
          <a:xfrm>
            <a:off x="3131560" y="448812"/>
            <a:ext cx="5857628" cy="4253817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332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4" y="5079258"/>
            <a:ext cx="9144000" cy="1155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ru-R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Лауреат литературной премии им. В.А. Чивилихина 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Николай Терентьев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13960"/>
          <a:stretch/>
        </p:blipFill>
        <p:spPr bwMode="auto">
          <a:xfrm>
            <a:off x="2974304" y="727861"/>
            <a:ext cx="6243391" cy="4268269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17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8372" y="5445222"/>
            <a:ext cx="9144000" cy="10751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Городская библиотека 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им. В.А. Чивилихина 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95" y="433836"/>
            <a:ext cx="7490753" cy="480442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979938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112</Words>
  <Application>Microsoft Office PowerPoint</Application>
  <PresentationFormat>Широкоэкранный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14</cp:revision>
  <dcterms:created xsi:type="dcterms:W3CDTF">2024-08-01T06:58:25Z</dcterms:created>
  <dcterms:modified xsi:type="dcterms:W3CDTF">2024-08-01T09:45:40Z</dcterms:modified>
</cp:coreProperties>
</file>