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71" r:id="rId5"/>
    <p:sldId id="270" r:id="rId6"/>
    <p:sldId id="258" r:id="rId7"/>
    <p:sldId id="265" r:id="rId8"/>
    <p:sldId id="261" r:id="rId9"/>
    <p:sldId id="269" r:id="rId10"/>
    <p:sldId id="266" r:id="rId11"/>
    <p:sldId id="267" r:id="rId12"/>
    <p:sldId id="257" r:id="rId13"/>
    <p:sldId id="272" r:id="rId14"/>
    <p:sldId id="291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7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8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78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860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64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4408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28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07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80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72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22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87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99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57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3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6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6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prokuzbass.cbs-kem.ru/index.php/%D0%97%D0%B0%D0%B3%D0%BB%D0%B0%D0%B2%D0%BD%D0%B0%D1%8F_%D1%81%D1%82%D1%80%D0%B0%D0%BD%D0%B8%D1%86%D0%B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7830" y="2204864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Краеведческие проекты библиотек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C:\Users\Библиотека\Desktop\Издат.продукция\Логотип ЦБС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430706" cy="80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209447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учреждение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«Централизованная библиотечная система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Кемеровского муниципального округа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Краеведческий отдел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6409" y="4614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0258" y="5733256"/>
            <a:ext cx="490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 Ясногорский</a:t>
            </a:r>
          </a:p>
          <a:p>
            <a:pPr algn="ctr"/>
            <a:r>
              <a:rPr lang="ru-RU" dirty="0" smtClean="0"/>
              <a:t>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Писатели Кемеровского округа: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http://literkarta-cbs-kem.1gb.ru/index.php/%D0%93%D0%BE%D1%80%D1%85_%D0%92%D0%BE%D0%BB%D1%8C%D0%B4%D0%B5%D0%BC%D0%B0%D1%80_%D0%90%D0%BB%D0%B5%D0%BA%D1%81%D0%B0%D0%BD%D0%B4%D1%80%D0%BE%D0%B2%D0%B8%D1%87</a:t>
            </a:r>
            <a:endParaRPr lang="ru-RU" sz="24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11895" t="55735" r="50472" b="21625"/>
          <a:stretch>
            <a:fillRect/>
          </a:stretch>
        </p:blipFill>
        <p:spPr bwMode="auto">
          <a:xfrm>
            <a:off x="597471" y="3140968"/>
            <a:ext cx="787704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32856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От истоков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</a:rPr>
              <a:t>к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будущему 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3563" r="12285" b="11782"/>
          <a:stretch>
            <a:fillRect/>
          </a:stretch>
        </p:blipFill>
        <p:spPr bwMode="auto">
          <a:xfrm>
            <a:off x="521296" y="1556792"/>
            <a:ext cx="8136904" cy="507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53244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Электронный ресурс «Село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Ягуново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. Люди. События. Факты»: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http://yagynovoludisobitiyfakt.mya5.ru/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92896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Живут со мною рядом земляки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6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792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«Централизованная библиотечная система Кемеровского муниципального округа»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Центральная библиотека п. Ясногорский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Краеведческий отдел</a:t>
            </a:r>
            <a:endParaRPr lang="ru-RU" sz="1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C:\Users\Библиотека\Desktop\Логотип ЦБ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1463087" cy="8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00364" y="5929330"/>
            <a:ext cx="2643206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Ясногорский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8807" y="2928933"/>
            <a:ext cx="627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Конкурс социальных проектов «Дружба народов»</a:t>
            </a:r>
            <a:endParaRPr lang="ru-RU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350043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Номинация «Ими гордится село»</a:t>
            </a:r>
            <a:endParaRPr lang="ru-RU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192" y="1214422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Живут со мною рядом земляки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8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2571744"/>
            <a:ext cx="75724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/>
          </a:p>
          <a:p>
            <a:pPr algn="just"/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57158" y="1916389"/>
            <a:ext cx="8143932" cy="3147921"/>
          </a:xfrm>
          <a:prstGeom prst="wedgeRoundRectCallout">
            <a:avLst>
              <a:gd name="adj1" fmla="val -20833"/>
              <a:gd name="adj2" fmla="val 6094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7224" y="1916390"/>
            <a:ext cx="7143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Идея  данного проекта – способствовать формированию и развитию интереса к истории родного края с опорой на конкретный краеведческий материал, а именно на изучение биографий знаменитых земляков 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85728"/>
            <a:ext cx="8929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Человек помнится делами. И чем больше сделано хорошего, тем благороднее и сильнее память о нем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25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Обоснование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51520" y="1285859"/>
            <a:ext cx="8568952" cy="4617803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500174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В канун празднования 100-летия Кемеровского муниципального округа появилась необходимость собрать и сохранить информацию о знаменитых жителях поселка, познакомить подрастающее поколение с биографией людей внесших неоценимый вклад, своим самоотверженным трудом, в развитие нашего округа.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7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-428652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42860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Цель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8596" y="1071546"/>
            <a:ext cx="8143932" cy="3000396"/>
          </a:xfrm>
          <a:prstGeom prst="wedgeRoundRectCallout">
            <a:avLst>
              <a:gd name="adj1" fmla="val -21853"/>
              <a:gd name="adj2" fmla="val 6637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1285860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Увековечивание памяти людей которые вписали результаты своего труда и общественной деятельности в историю Кемеровского муниципального округа  через создание альбома «Живут со мною рядом земляки».</a:t>
            </a:r>
          </a:p>
          <a:p>
            <a:pPr algn="just"/>
            <a:endParaRPr lang="ru-RU" sz="2800" b="1" dirty="0" smtClean="0">
              <a:solidFill>
                <a:srgbClr val="C00000"/>
              </a:solidFill>
            </a:endParaRPr>
          </a:p>
          <a:p>
            <a:pPr algn="just"/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9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21429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Задачи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85720" y="714355"/>
            <a:ext cx="8572560" cy="5189307"/>
          </a:xfrm>
          <a:prstGeom prst="wedgeRoundRectCallout">
            <a:avLst>
              <a:gd name="adj1" fmla="val -19884"/>
              <a:gd name="adj2" fmla="val 6311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1000108"/>
            <a:ext cx="88582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Организация работы по сбору, систематизации  и обработке информации о коллективе и музыкальном руководителе;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Организация совместной работы с архивом КМО, (поиск, ксерокопирование документов, фотокопирование, оцифровка текст/фото);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Создание печатной и электронной версии альбома;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Презентация краеведческого альбома «Живут со мною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рядом земляки» на вечере-встрече «Оркестр моей души»  с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Лебедевой Альбиной Васильевной </a:t>
            </a:r>
          </a:p>
          <a:p>
            <a:pPr lvl="0"/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71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4282" y="500042"/>
            <a:ext cx="8643998" cy="4357718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8358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Целевая группа проекта: </a:t>
            </a:r>
            <a:r>
              <a:rPr lang="ru-RU" sz="2400" dirty="0" smtClean="0">
                <a:solidFill>
                  <a:srgbClr val="C00000"/>
                </a:solidFill>
              </a:rPr>
              <a:t>все категории населения.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Реализация проекта: </a:t>
            </a:r>
            <a:r>
              <a:rPr lang="ru-RU" sz="2400" dirty="0" smtClean="0">
                <a:solidFill>
                  <a:srgbClr val="C00000"/>
                </a:solidFill>
              </a:rPr>
              <a:t>15.04.24. – 01.12.24.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Партнеры проекта: </a:t>
            </a:r>
            <a:r>
              <a:rPr lang="ru-RU" sz="2400" dirty="0" smtClean="0">
                <a:solidFill>
                  <a:srgbClr val="C00000"/>
                </a:solidFill>
              </a:rPr>
              <a:t>Архив КМО, Совет ветеранов Ясногорской сельской территории, Ясногорская СОШ, Ясногорское ТУ, музей Ясногорской СОШ. </a:t>
            </a: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Исполнители проекта:  </a:t>
            </a:r>
            <a:r>
              <a:rPr lang="ru-RU" sz="2400" dirty="0" smtClean="0">
                <a:solidFill>
                  <a:srgbClr val="C00000"/>
                </a:solidFill>
              </a:rPr>
              <a:t>заведующая отделом краеведения ЦБ п. Ясногорский </a:t>
            </a:r>
            <a:r>
              <a:rPr lang="ru-RU" sz="2400" dirty="0" err="1" smtClean="0">
                <a:solidFill>
                  <a:srgbClr val="C00000"/>
                </a:solidFill>
              </a:rPr>
              <a:t>Ляшенко</a:t>
            </a:r>
            <a:r>
              <a:rPr lang="ru-RU" sz="2400" dirty="0" smtClean="0">
                <a:solidFill>
                  <a:srgbClr val="C00000"/>
                </a:solidFill>
              </a:rPr>
              <a:t> Светлана Анатольевна, ведущий методист по работе с детьми Князева Татьяна Николаевна.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35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62031" y="1167384"/>
            <a:ext cx="76328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это что-либо, что задумывается или планируется, это временное предприятие, предназначенное для создания уникальных продуктов или услуг.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– строго ограниченное по времени предприятие, направленное на создание уникального продукта, услуги, результата или же воздействия.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уникальная деятельность, предполагающая координированное выполнение взаимосвязанных действий для достижения определенных целей в условиях временных и ресурсных ограничений.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Краеведение само популярно. Оно учит людей не только любить свои места, но и любить знание о своих местах.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Д.Лихачёв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16" y="57090"/>
            <a:ext cx="714376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План реализации проекта.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4162038"/>
              </p:ext>
            </p:extLst>
          </p:nvPr>
        </p:nvGraphicFramePr>
        <p:xfrm>
          <a:off x="143507" y="692696"/>
          <a:ext cx="8856985" cy="5734825"/>
        </p:xfrm>
        <a:graphic>
          <a:graphicData uri="http://schemas.openxmlformats.org/drawingml/2006/table">
            <a:tbl>
              <a:tblPr/>
              <a:tblGrid>
                <a:gridCol w="428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7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7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Задачи, направленные на достижение цели 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Качественные показатели, характеризующие достижение цели 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Время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реализа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ции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11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Организация работы по сбору, систематизации  и обработке информации о коллективе и музыкальном руководителе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обработка, корректировка записи,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поиск статей о детском коллективе в областных и муниципальных периодических изданиях,  оцифровка фото и печатных статей, сбор воспоминаний бывших учеников и участников оркестра.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15.04.24. –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30.05.24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1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Организация совместной работы с архивом КМО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работа в архивах, поиск, ксерокопирование документов, фотокопирование, оцифровка текст/фото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01.06.24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–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15.09.24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78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Создание печатной и электронной версии альбома; 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сканирование, библиографическое описание статей, уточнение дат когда сделаны снимки и т.д.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16.09.24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15.10.24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4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Презентация краеведческого альбома «Живут со мною рядом земляки».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вечер - встречи с Лебедевой Альбиной Васильевной «Оркестр моей души»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(Ясногорская и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Мазуровская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СОШ, жители п. Ясногорский)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16.10.24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–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01.12.24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5830" marR="65830" marT="91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33768" y="404663"/>
            <a:ext cx="8643998" cy="5498999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9520" y="859065"/>
            <a:ext cx="807249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Ожидаемые результаты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Количественные результаты: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Создание иллюстрированного памятного альбома «Живут со мною рядом земляки», о людях внесших неоценимый вклад в развитие и процветание Кемеровского  округа.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В мероприятиях по презентации альбома планируется задействовать 150 человек.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Приобретение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термопереплетчика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обложек для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термопереплета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Качественные результаты: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Привлечение внимания и воспитание уважительного отношения к педагогам.</a:t>
            </a:r>
            <a:r>
              <a:rPr lang="ru-RU" sz="2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Воспитание чувства гордости за своих земляков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 Сохранение и передача  памяти молодому поколению о людях работавших на территории п. Ясногорский и с. </a:t>
            </a:r>
            <a:r>
              <a:rPr lang="ru-RU" sz="20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Мазурово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  внёсших большой вклад в развитие образования и культуры Кемеровского муниципального округа.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0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571480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2997882"/>
              </p:ext>
            </p:extLst>
          </p:nvPr>
        </p:nvGraphicFramePr>
        <p:xfrm>
          <a:off x="857224" y="457200"/>
          <a:ext cx="7429552" cy="594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3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6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Стоимость проекта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Сумма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Общая стоимость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13500.00 рублей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80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Собственные средства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298.00 рублей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5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Запрашиваемая сумма финансирования </a:t>
                      </a:r>
                    </a:p>
                    <a:p>
                      <a:pPr algn="l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13202 рублей</a:t>
                      </a: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9904.00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рублей 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</a:rPr>
                        <a:t>термопереплетчик</a:t>
                      </a:r>
                      <a:endParaRPr lang="ru-RU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3298.00 рублей обложка для переплета (100 листов)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80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Источники ресурсного  обеспечения в дальнейшем 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спонсорство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51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85720" y="1571612"/>
            <a:ext cx="8572560" cy="1857388"/>
          </a:xfrm>
          <a:prstGeom prst="wedgeRoundRectCallout">
            <a:avLst>
              <a:gd name="adj1" fmla="val -20116"/>
              <a:gd name="adj2" fmla="val 7316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1571612"/>
            <a:ext cx="807249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Предполагается ежегодный выпуск тематических альбомов;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Создание электронного ресурса «Человек и его дело».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2860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Дальнейшее развитие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1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_17\Desktop\фон для презентаций\фон2.jpeg"/>
          <p:cNvPicPr>
            <a:picLocks noChangeAspect="1" noChangeArrowheads="1"/>
          </p:cNvPicPr>
          <p:nvPr/>
        </p:nvPicPr>
        <p:blipFill>
          <a:blip r:embed="rId2" cstate="print"/>
          <a:srcRect t="903" r="25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00034" y="1714488"/>
            <a:ext cx="8072494" cy="2290576"/>
          </a:xfrm>
          <a:prstGeom prst="wedgeRoundRectCallout">
            <a:avLst>
              <a:gd name="adj1" fmla="val -20630"/>
              <a:gd name="adj2" fmla="val 7672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1857364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3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096" y="1052736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Краеведческий проект</a:t>
            </a:r>
            <a:r>
              <a:rPr lang="ru-RU" sz="2400" dirty="0" smtClean="0">
                <a:cs typeface="Times New Roman" pitchFamily="18" charset="0"/>
              </a:rPr>
              <a:t> – это совокупность уникальных действий, с установленными сроками начала и конца их осуществления, для достижения запланированных и определенных заранее целей по: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обеспечению доступности краеведческой информации о территории;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продвижению источников объективной и достоверной краеведческой информации о территории;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формированию и развитию потребностей в краеведческой информации.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76872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Чудеса 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</a:rPr>
              <a:t>народных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промыслов</a:t>
            </a:r>
          </a:p>
          <a:p>
            <a:pPr algn="ctr"/>
            <a:endParaRPr lang="ru-RU" sz="4400" b="1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5877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Библиотека\Desktop\2022\Отдел обслуживания\Фото\Фото 2022\КАрусель народного творчества\IMG_20220401_135731_resized_20220401_020254565.jpg"/>
          <p:cNvPicPr/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6444208" y="404664"/>
            <a:ext cx="20162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\\192.168.100.201\общая папка\Отдел обслуживания\Кузнецова Елена\Выставки\КАрусель народного творчества\IMG_20220330_110930_1.jpg"/>
          <p:cNvPicPr/>
          <p:nvPr/>
        </p:nvPicPr>
        <p:blipFill>
          <a:blip r:embed="rId3" cstate="print"/>
          <a:srcRect l="22929" r="11163"/>
          <a:stretch>
            <a:fillRect/>
          </a:stretch>
        </p:blipFill>
        <p:spPr bwMode="auto">
          <a:xfrm>
            <a:off x="3635896" y="404664"/>
            <a:ext cx="21602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0" descr="IMG_20220723_113309_resized_20220728_111207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217325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0" descr="IMG_0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77072"/>
            <a:ext cx="281398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6" descr="WhatsApp Image 2022-12-23 at 18.18.1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77072"/>
            <a:ext cx="2520280" cy="188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" descr="23.12 ОО Славим дело мастеров 5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539552" y="4005064"/>
            <a:ext cx="2455540" cy="184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83568" y="59492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Праздничная программа «Славим дело мастеров»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656" y="306896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Выставка – экспозиция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«Карусель народного творчества»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2422" r="16159" b="33438"/>
          <a:stretch>
            <a:fillRect/>
          </a:stretch>
        </p:blipFill>
        <p:spPr bwMode="auto">
          <a:xfrm>
            <a:off x="251520" y="404664"/>
            <a:ext cx="4752528" cy="217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3912" t="14563" r="16241" b="9641"/>
          <a:stretch>
            <a:fillRect/>
          </a:stretch>
        </p:blipFill>
        <p:spPr bwMode="auto">
          <a:xfrm>
            <a:off x="6084168" y="3933056"/>
            <a:ext cx="2304256" cy="246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6279" t="12594" r="2958" b="8657"/>
          <a:stretch>
            <a:fillRect/>
          </a:stretch>
        </p:blipFill>
        <p:spPr bwMode="auto">
          <a:xfrm>
            <a:off x="539552" y="3933056"/>
            <a:ext cx="4608512" cy="224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7983" t="12422" r="16159" b="13751"/>
          <a:stretch>
            <a:fillRect/>
          </a:stretch>
        </p:blipFill>
        <p:spPr bwMode="auto">
          <a:xfrm>
            <a:off x="4932040" y="2276872"/>
            <a:ext cx="2537562" cy="159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27391" t="16360" r="44937" b="19657"/>
          <a:stretch>
            <a:fillRect/>
          </a:stretch>
        </p:blipFill>
        <p:spPr bwMode="auto">
          <a:xfrm>
            <a:off x="7020272" y="332656"/>
            <a:ext cx="1728192" cy="224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3027148"/>
            <a:ext cx="46085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Публикации  в газете «Заря»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33479" t="24235" r="17266" b="15719"/>
          <a:stretch>
            <a:fillRect/>
          </a:stretch>
        </p:blipFill>
        <p:spPr bwMode="auto">
          <a:xfrm>
            <a:off x="964953" y="1244557"/>
            <a:ext cx="3456384" cy="236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2925" t="22266" r="16712" b="12766"/>
          <a:stretch>
            <a:fillRect/>
          </a:stretch>
        </p:blipFill>
        <p:spPr bwMode="auto">
          <a:xfrm>
            <a:off x="724926" y="3758998"/>
            <a:ext cx="3936438" cy="285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34032" t="24235" r="17819" b="16704"/>
          <a:stretch>
            <a:fillRect/>
          </a:stretch>
        </p:blipFill>
        <p:spPr bwMode="auto">
          <a:xfrm>
            <a:off x="5004048" y="3944981"/>
            <a:ext cx="3600400" cy="248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 l="33950" t="24407" r="17901" b="15547"/>
          <a:stretch>
            <a:fillRect/>
          </a:stretch>
        </p:blipFill>
        <p:spPr bwMode="auto">
          <a:xfrm>
            <a:off x="5000159" y="1244557"/>
            <a:ext cx="3559084" cy="24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91766" y="188640"/>
            <a:ext cx="816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Конкурс «Живут в Сибири чудо-мастера»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88487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Информационно-краеведческий кейс «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ПРОКузбасс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»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http://prokuzbass.cbs-kem.ru/index.php/%D0%97%D0%B0%D0%B3%D0%BB%D0%B0%D0%B2%D0%BD%D0%B0%D1%8F_%D1%81%D1%82%D1%80%D0%B0%D0%BD%D0%B8%D1%86%D0%B0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Раздел:  Мастера – умельцы КМО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8174" t="52953" r="50317" b="23422"/>
          <a:stretch/>
        </p:blipFill>
        <p:spPr>
          <a:xfrm>
            <a:off x="890408" y="3140968"/>
            <a:ext cx="8028892" cy="283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2420888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Литературные открытия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944</TotalTime>
  <Words>819</Words>
  <Application>Microsoft Office PowerPoint</Application>
  <PresentationFormat>Экран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CBS</dc:creator>
  <cp:lastModifiedBy>CBS</cp:lastModifiedBy>
  <cp:revision>96</cp:revision>
  <dcterms:created xsi:type="dcterms:W3CDTF">2024-08-13T09:21:00Z</dcterms:created>
  <dcterms:modified xsi:type="dcterms:W3CDTF">2024-08-15T01:20:38Z</dcterms:modified>
</cp:coreProperties>
</file>