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59" r:id="rId4"/>
    <p:sldId id="267" r:id="rId5"/>
    <p:sldId id="268" r:id="rId6"/>
    <p:sldId id="260" r:id="rId7"/>
    <p:sldId id="269" r:id="rId8"/>
    <p:sldId id="271" r:id="rId9"/>
    <p:sldId id="264" r:id="rId10"/>
    <p:sldId id="265" r:id="rId11"/>
    <p:sldId id="270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000108"/>
            <a:ext cx="6096740" cy="3438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Мемориальная деятельность библиотек </a:t>
            </a:r>
            <a:br>
              <a:rPr lang="ru-RU" dirty="0" smtClean="0"/>
            </a:br>
            <a:r>
              <a:rPr lang="ru-RU" dirty="0" smtClean="0"/>
              <a:t>как перспективная</a:t>
            </a:r>
            <a:br>
              <a:rPr lang="ru-RU" dirty="0" smtClean="0"/>
            </a:br>
            <a:r>
              <a:rPr lang="ru-RU" dirty="0" smtClean="0"/>
              <a:t> форма работы </a:t>
            </a:r>
            <a:br>
              <a:rPr lang="ru-RU" dirty="0" smtClean="0"/>
            </a:br>
            <a:r>
              <a:rPr lang="ru-RU" dirty="0" smtClean="0"/>
              <a:t>по сохранению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локальной идентичности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70" y="0"/>
            <a:ext cx="1016330" cy="6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60" y="5706012"/>
            <a:ext cx="6554867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ДК и библиотека </a:t>
            </a:r>
            <a:br>
              <a:rPr lang="ru-RU" dirty="0" smtClean="0"/>
            </a:br>
            <a:r>
              <a:rPr lang="ru-RU" dirty="0" smtClean="0"/>
              <a:t>поселок </a:t>
            </a:r>
            <a:r>
              <a:rPr lang="ru-RU" dirty="0" err="1" smtClean="0"/>
              <a:t>Щегловский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431907"/>
            <a:ext cx="6554867" cy="1052877"/>
          </a:xfrm>
        </p:spPr>
        <p:txBody>
          <a:bodyPr/>
          <a:lstStyle/>
          <a:p>
            <a:r>
              <a:rPr lang="ru-RU" dirty="0" smtClean="0"/>
              <a:t>Центр казачьей культуры</a:t>
            </a:r>
            <a:endParaRPr lang="ru-RU" dirty="0"/>
          </a:p>
        </p:txBody>
      </p:sp>
      <p:pic>
        <p:nvPicPr>
          <p:cNvPr id="4" name="Рисунок 3" descr="C:\Users\Библиотека_002\AppData\Local\Temp\86aca3be-ef91-4fb5-920d-f78c5b12502e_19-12-2023_10-17-11.zip.02e\Казаки Щегл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9248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Рисунок 59" descr="F:\DCIM\175___03\IMG_6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253" y="1340768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039" y="5733256"/>
            <a:ext cx="7689353" cy="846330"/>
          </a:xfrm>
        </p:spPr>
        <p:txBody>
          <a:bodyPr>
            <a:normAutofit/>
          </a:bodyPr>
          <a:lstStyle/>
          <a:p>
            <a:r>
              <a:rPr lang="ru-RU" dirty="0" err="1" smtClean="0"/>
              <a:t>Грантовые</a:t>
            </a:r>
            <a:r>
              <a:rPr lang="ru-RU" dirty="0" smtClean="0"/>
              <a:t> совместные проекты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3714752"/>
            <a:ext cx="1902570" cy="13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071810"/>
            <a:ext cx="1498130" cy="143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ttps://yagunovskoe-dk.ru/data/imagegallery/b119998a-ea26-5549-a125-fe4751b0e766/97b6eaf7-414d-1c20-c3a7-c74329aa8c7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1246" y="3071810"/>
            <a:ext cx="2844132" cy="2143140"/>
          </a:xfrm>
          <a:prstGeom prst="rect">
            <a:avLst/>
          </a:prstGeom>
          <a:noFill/>
        </p:spPr>
      </p:pic>
      <p:pic>
        <p:nvPicPr>
          <p:cNvPr id="2055" name="Picture 7" descr="https://yagunovskoe-dk.ru/data/imagegallery/78913a4e-17ea-7b4a-91b1-9c1460778eb3/754b3f96-f8c4-a275-ff91-0ac95dcd7b5c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490" y="303530"/>
            <a:ext cx="4044292" cy="2549406"/>
          </a:xfrm>
          <a:prstGeom prst="rect">
            <a:avLst/>
          </a:prstGeom>
          <a:noFill/>
        </p:spPr>
      </p:pic>
      <p:pic>
        <p:nvPicPr>
          <p:cNvPr id="8" name="Рисунок 7" descr="C:\Users\Библиотека_003\Downloads\Yagunovo_Lavka_Tolstuh-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4010" y="303530"/>
            <a:ext cx="4004454" cy="25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Библиотека_002\AppData\Local\Temp\68b85a01-d397-4d7f-bb2d-b25cece0cb96_27-12-2023_09-41-00.zip.b96\Ягуново 27.12.23 выставка память След на земле1 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068961"/>
            <a:ext cx="2702451" cy="21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82512"/>
            <a:ext cx="7572428" cy="7148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Культурно-просветительские мероприятия</a:t>
            </a:r>
            <a:endParaRPr lang="ru-RU" dirty="0"/>
          </a:p>
        </p:txBody>
      </p:sp>
      <p:pic>
        <p:nvPicPr>
          <p:cNvPr id="6" name="Рисунок 5" descr="C:\Users\Библиотека_002\Desktop\отчет с.Ягуново 19.09.2023 Экскурсия в библиотеку. Дом, где живут книги\отчет с.Ягуново 19.09.2023 Экскурсия в библиотеку. Дом, где живут книг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2657"/>
            <a:ext cx="3927380" cy="34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Библиотека\AppData\Local\Temp\7zO4E7BC37D\масленичные посиделки (3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2857520" cy="39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670" y="0"/>
            <a:ext cx="1016330" cy="6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Час общения В дружбе народов единство России Силино IMG_08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428992" y="3643314"/>
            <a:ext cx="3214710" cy="241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old\Documents and Settings\Admin\Мои документы\фотографии\Новостройка Гордость Кузбасса шахтёрский труд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929066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2.08.23 Кузбасский угольный бассейн (1)"/>
          <p:cNvPicPr/>
          <p:nvPr/>
        </p:nvPicPr>
        <p:blipFill>
          <a:blip r:embed="rId7" cstate="print"/>
          <a:srcRect r="14084" b="14372"/>
          <a:stretch>
            <a:fillRect/>
          </a:stretch>
        </p:blipFill>
        <p:spPr bwMode="auto">
          <a:xfrm>
            <a:off x="6715140" y="4429132"/>
            <a:ext cx="2000264" cy="120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77272"/>
            <a:ext cx="7855024" cy="790600"/>
          </a:xfrm>
        </p:spPr>
        <p:txBody>
          <a:bodyPr>
            <a:normAutofit/>
          </a:bodyPr>
          <a:lstStyle/>
          <a:p>
            <a:r>
              <a:rPr lang="ru-RU" dirty="0" smtClean="0"/>
              <a:t>Событийный туризм: фестивали</a:t>
            </a:r>
            <a:endParaRPr lang="ru-RU" dirty="0"/>
          </a:p>
        </p:txBody>
      </p:sp>
      <p:pic>
        <p:nvPicPr>
          <p:cNvPr id="4" name="Picture 2" descr="мастер класс Бутоньерка Силино IMG_053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1" y="476672"/>
            <a:ext cx="3744417" cy="281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\\192.168.100.201\общая папка\Методисты\Фестиваль 1\выставка Солдаты Великой Победы 1.jpe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502723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549121"/>
            <a:ext cx="3529632" cy="2351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960" y="3472556"/>
            <a:ext cx="3640496" cy="24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24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085184"/>
            <a:ext cx="6554867" cy="93461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196752"/>
            <a:ext cx="7494984" cy="32556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Жизнь</a:t>
            </a:r>
            <a:r>
              <a:rPr lang="ru-RU" b="1" dirty="0"/>
              <a:t>, которая не оставляет прочных следов, стирается при всяком шаге вперед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r">
              <a:buNone/>
            </a:pPr>
            <a:r>
              <a:rPr lang="ru-RU" sz="1400" i="1" dirty="0"/>
              <a:t>Герцен Александр </a:t>
            </a:r>
            <a:r>
              <a:rPr lang="ru-RU" sz="1400" i="1" dirty="0" smtClean="0"/>
              <a:t>Иванович</a:t>
            </a:r>
          </a:p>
          <a:p>
            <a:pPr marL="0" indent="0" algn="r">
              <a:buNone/>
            </a:pPr>
            <a:r>
              <a:rPr lang="ru-RU" sz="1400" i="1" dirty="0" smtClean="0"/>
              <a:t> </a:t>
            </a:r>
            <a:r>
              <a:rPr lang="ru-RU" sz="1400" i="1" dirty="0"/>
              <a:t>(1812 — </a:t>
            </a:r>
            <a:r>
              <a:rPr lang="ru-RU" sz="1400" i="1" dirty="0" smtClean="0"/>
              <a:t>1870)</a:t>
            </a:r>
            <a:r>
              <a:rPr lang="ru-RU" sz="1400" i="1" u="sng" dirty="0" smtClean="0"/>
              <a:t> </a:t>
            </a:r>
          </a:p>
          <a:p>
            <a:pPr marL="0" indent="0" algn="r">
              <a:buNone/>
            </a:pPr>
            <a:r>
              <a:rPr lang="ru-RU" sz="1400" i="1" dirty="0" smtClean="0"/>
              <a:t>русский писатель, критик</a:t>
            </a:r>
            <a:endParaRPr lang="ru-RU" sz="1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31" y="5572140"/>
            <a:ext cx="7599179" cy="898508"/>
          </a:xfrm>
        </p:spPr>
        <p:txBody>
          <a:bodyPr>
            <a:normAutofit/>
          </a:bodyPr>
          <a:lstStyle/>
          <a:p>
            <a:r>
              <a:rPr lang="ru-RU" dirty="0" smtClean="0"/>
              <a:t>Музейно-мемориальные </a:t>
            </a:r>
            <a:r>
              <a:rPr lang="ru-RU" dirty="0" smtClean="0"/>
              <a:t>экспозиции</a:t>
            </a:r>
            <a:endParaRPr lang="ru-RU" dirty="0"/>
          </a:p>
        </p:txBody>
      </p:sp>
      <p:pic>
        <p:nvPicPr>
          <p:cNvPr id="4" name="Содержимое 3" descr="C:\Users\ЦБС 101\Desktop\ОТЧЕТЫ ВСЕ\ОТЧЕТЫ 2024\05 Май\18.05.24 Экскурсия по музею Путешествие в историю родного села\20240516_09204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41" y="2427202"/>
            <a:ext cx="2239202" cy="211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Библиотека_002\AppData\Local\Temp\Temp1_15-07-2023_09-48-41.zip\15.07.23 литературно-музейная экспозиция Книжные сюжеты герои прошлых  лет Барановка (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164" y="2427202"/>
            <a:ext cx="2366308" cy="206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164" y="268137"/>
            <a:ext cx="2366308" cy="208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841" y="346540"/>
            <a:ext cx="2267174" cy="17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Библиотека\AppData\Local\Temp\7zO4D0A3D18\14.04.22 экспозиция Быт русского человека Барановка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9078" y="268137"/>
            <a:ext cx="3485023" cy="422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Деятельность мемориальных библиотек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поисковая, учетно-</a:t>
            </a:r>
            <a:r>
              <a:rPr lang="ru-RU" dirty="0" err="1" smtClean="0"/>
              <a:t>хранительская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научно-исследовательская</a:t>
            </a:r>
          </a:p>
          <a:p>
            <a:r>
              <a:rPr lang="ru-RU" dirty="0" smtClean="0"/>
              <a:t>издательская</a:t>
            </a:r>
            <a:endParaRPr lang="ru-RU" dirty="0"/>
          </a:p>
          <a:p>
            <a:r>
              <a:rPr lang="ru-RU" dirty="0" smtClean="0"/>
              <a:t>информационная </a:t>
            </a:r>
            <a:endParaRPr lang="ru-RU" dirty="0"/>
          </a:p>
          <a:p>
            <a:r>
              <a:rPr lang="ru-RU" dirty="0" smtClean="0"/>
              <a:t>библиотечно-библиографическая </a:t>
            </a:r>
          </a:p>
          <a:p>
            <a:r>
              <a:rPr lang="ru-RU" dirty="0" smtClean="0"/>
              <a:t>культурно-просветительская</a:t>
            </a:r>
          </a:p>
          <a:p>
            <a:r>
              <a:rPr lang="ru-RU" dirty="0" smtClean="0"/>
              <a:t> методическая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70" y="0"/>
            <a:ext cx="1016330" cy="6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1402" y="980728"/>
            <a:ext cx="6554867" cy="376767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Мемориальное </a:t>
            </a:r>
            <a:r>
              <a:rPr lang="ru-RU" dirty="0"/>
              <a:t>интерактивное </a:t>
            </a:r>
            <a:r>
              <a:rPr lang="ru-RU" dirty="0" smtClean="0"/>
              <a:t>пространство</a:t>
            </a:r>
          </a:p>
          <a:p>
            <a:r>
              <a:rPr lang="ru-RU" dirty="0" smtClean="0"/>
              <a:t>Научно-исследовательская деятельность</a:t>
            </a:r>
          </a:p>
          <a:p>
            <a:r>
              <a:rPr lang="ru-RU" dirty="0"/>
              <a:t>Организация конференций, чтений</a:t>
            </a:r>
          </a:p>
          <a:p>
            <a:r>
              <a:rPr lang="ru-RU" dirty="0" smtClean="0"/>
              <a:t>Сотрудничество</a:t>
            </a:r>
            <a:endParaRPr lang="ru-RU" dirty="0"/>
          </a:p>
          <a:p>
            <a:r>
              <a:rPr lang="ru-RU" dirty="0" smtClean="0"/>
              <a:t>Создание краеведческих объединений</a:t>
            </a:r>
          </a:p>
          <a:p>
            <a:r>
              <a:rPr lang="ru-RU" dirty="0"/>
              <a:t>Виртуальные  мемориальные ресурсы</a:t>
            </a:r>
          </a:p>
          <a:p>
            <a:r>
              <a:rPr lang="ru-RU" dirty="0" smtClean="0"/>
              <a:t>Проектная и </a:t>
            </a:r>
            <a:r>
              <a:rPr lang="ru-RU" dirty="0" err="1" smtClean="0"/>
              <a:t>Грантовая</a:t>
            </a:r>
            <a:r>
              <a:rPr lang="ru-RU" dirty="0" smtClean="0"/>
              <a:t> </a:t>
            </a:r>
            <a:r>
              <a:rPr lang="ru-RU" dirty="0"/>
              <a:t>деятельность</a:t>
            </a:r>
            <a:endParaRPr lang="ru-RU" dirty="0" smtClean="0"/>
          </a:p>
          <a:p>
            <a:r>
              <a:rPr lang="ru-RU" dirty="0" smtClean="0"/>
              <a:t>Событийный туризм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70" y="0"/>
            <a:ext cx="1016330" cy="6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8" y="4941168"/>
            <a:ext cx="6554867" cy="1524000"/>
          </a:xfrm>
        </p:spPr>
        <p:txBody>
          <a:bodyPr>
            <a:normAutofit/>
          </a:bodyPr>
          <a:lstStyle/>
          <a:p>
            <a:r>
              <a:rPr lang="ru-RU" dirty="0" smtClean="0"/>
              <a:t>Мемориально-интерактивное пространство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357166"/>
            <a:ext cx="3024336" cy="4276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3096343" cy="4276478"/>
          </a:xfrm>
          <a:prstGeom prst="rect">
            <a:avLst/>
          </a:prstGeom>
          <a:blipFill>
            <a:blip r:embed="rId3" cstate="print"/>
            <a:srcRect/>
            <a:stretch>
              <a:fillRect t="-9131" r="-32796" b="-124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_2860.JPG"/>
          <p:cNvPicPr>
            <a:picLocks noChangeAspect="1"/>
          </p:cNvPicPr>
          <p:nvPr/>
        </p:nvPicPr>
        <p:blipFill rotWithShape="1">
          <a:blip r:embed="rId4" cstate="print"/>
          <a:srcRect l="50782" t="4142" r="13180"/>
          <a:stretch/>
        </p:blipFill>
        <p:spPr>
          <a:xfrm>
            <a:off x="7286644" y="1285860"/>
            <a:ext cx="1608841" cy="2852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670" y="0"/>
            <a:ext cx="1016330" cy="6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Сотрудничество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Краеведческие музеи</a:t>
            </a:r>
          </a:p>
          <a:p>
            <a:r>
              <a:rPr lang="ru-RU" dirty="0" smtClean="0"/>
              <a:t>Дома культуры</a:t>
            </a:r>
          </a:p>
          <a:p>
            <a:r>
              <a:rPr lang="ru-RU" dirty="0" smtClean="0"/>
              <a:t>Школьные музеи</a:t>
            </a:r>
          </a:p>
          <a:p>
            <a:r>
              <a:rPr lang="ru-RU" dirty="0" smtClean="0"/>
              <a:t>Музеи предприятий, организаций</a:t>
            </a:r>
          </a:p>
          <a:p>
            <a:r>
              <a:rPr lang="ru-RU" dirty="0" smtClean="0"/>
              <a:t>Центры национальной культуры</a:t>
            </a:r>
          </a:p>
          <a:p>
            <a:r>
              <a:rPr lang="ru-RU" dirty="0" smtClean="0"/>
              <a:t>Общественные объединения</a:t>
            </a:r>
          </a:p>
          <a:p>
            <a:r>
              <a:rPr lang="ru-RU" dirty="0" smtClean="0"/>
              <a:t>Архивы, архив Кемеровского МО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05264"/>
            <a:ext cx="6554867" cy="790600"/>
          </a:xfrm>
        </p:spPr>
        <p:txBody>
          <a:bodyPr/>
          <a:lstStyle/>
          <a:p>
            <a:r>
              <a:rPr lang="ru-RU" dirty="0" smtClean="0"/>
              <a:t>Виртуальные ресурсы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8244" y="16024"/>
            <a:ext cx="5204575" cy="292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3"/>
          <a:srcRect l="8726" t="10372" r="11674" b="14450"/>
          <a:stretch>
            <a:fillRect/>
          </a:stretch>
        </p:blipFill>
        <p:spPr bwMode="auto">
          <a:xfrm>
            <a:off x="4355976" y="2276872"/>
            <a:ext cx="4443864" cy="3357586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434" name="Picture 2" descr="C:\Users\Библиотека_002\AppData\Local\Packages\Microsoft.Windows.Photos_8wekyb3d8bbwe\TempState\ShareServiceTempFolder\2024-08-15_07-48-2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3186226" cy="179225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670" y="0"/>
            <a:ext cx="1016330" cy="6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C:\Users\Библиотека_002\AppData\Local\Packages\Microsoft.Windows.Photos_8wekyb3d8bbwe\TempState\ShareServiceTempFolder\2024-08-15_07-53-2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714356"/>
            <a:ext cx="2357454" cy="1326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57" y="6232334"/>
            <a:ext cx="6554867" cy="557112"/>
          </a:xfrm>
        </p:spPr>
        <p:txBody>
          <a:bodyPr>
            <a:normAutofit/>
          </a:bodyPr>
          <a:lstStyle/>
          <a:p>
            <a:r>
              <a:rPr lang="ru-RU" dirty="0" smtClean="0"/>
              <a:t>Сотрудничество с музеями</a:t>
            </a:r>
            <a:endParaRPr lang="ru-RU" dirty="0"/>
          </a:p>
        </p:txBody>
      </p:sp>
      <p:pic>
        <p:nvPicPr>
          <p:cNvPr id="4" name="Содержимое 3" descr="C:\Users\User\Desktop\Щегл (2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18" y="355696"/>
            <a:ext cx="3516902" cy="24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Библиотека\AppData\Local\Temp\7zO84A2D4B5\19.05  беседа  - встреча Березово 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000372"/>
            <a:ext cx="3527625" cy="287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7670" y="0"/>
            <a:ext cx="1016330" cy="6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с.Силино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73016"/>
            <a:ext cx="3876253" cy="290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61" y="332656"/>
            <a:ext cx="3929090" cy="29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2656"/>
            <a:ext cx="3929090" cy="29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t="33730" b="11237"/>
          <a:stretch>
            <a:fillRect/>
          </a:stretch>
        </p:blipFill>
        <p:spPr bwMode="auto">
          <a:xfrm>
            <a:off x="4788023" y="3604988"/>
            <a:ext cx="3783655" cy="277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57422" y="3286124"/>
            <a:ext cx="450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Музей татарской культуры и библиотека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289</TotalTime>
  <Words>118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Мемориальная деятельность библиотек  как перспективная  форма работы  по сохранению  локальной идентичности</vt:lpstr>
      <vt:lpstr>Музейно-мемориальные экспозиции</vt:lpstr>
      <vt:lpstr>Деятельность мемориальных библиотек</vt:lpstr>
      <vt:lpstr>Перспективы</vt:lpstr>
      <vt:lpstr>Мемориально-интерактивное пространство</vt:lpstr>
      <vt:lpstr>Сотрудничество</vt:lpstr>
      <vt:lpstr>Виртуальные ресурсы</vt:lpstr>
      <vt:lpstr>Сотрудничество с музеями</vt:lpstr>
      <vt:lpstr>с.Силино</vt:lpstr>
      <vt:lpstr>ДК и библиотека  поселок Щегловский</vt:lpstr>
      <vt:lpstr>Грантовые совместные проекты</vt:lpstr>
      <vt:lpstr>Культурно-просветительские мероприятия</vt:lpstr>
      <vt:lpstr>Событийный туризм: фестивали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«Мемориальная деятельность библиотек как перспективная форма работы по сохранению локальной идентичности»</dc:title>
  <dc:creator>Библиотека_002</dc:creator>
  <cp:lastModifiedBy>Библиотека_002</cp:lastModifiedBy>
  <cp:revision>31</cp:revision>
  <dcterms:created xsi:type="dcterms:W3CDTF">2024-08-06T01:46:31Z</dcterms:created>
  <dcterms:modified xsi:type="dcterms:W3CDTF">2024-08-15T01:05:49Z</dcterms:modified>
</cp:coreProperties>
</file>