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84" r:id="rId3"/>
    <p:sldId id="287" r:id="rId4"/>
    <p:sldId id="288" r:id="rId5"/>
    <p:sldId id="289" r:id="rId6"/>
    <p:sldId id="290" r:id="rId7"/>
    <p:sldId id="291" r:id="rId8"/>
    <p:sldId id="285" r:id="rId9"/>
    <p:sldId id="292" r:id="rId10"/>
    <p:sldId id="293" r:id="rId11"/>
    <p:sldId id="295" r:id="rId12"/>
    <p:sldId id="294" r:id="rId13"/>
    <p:sldId id="286" r:id="rId14"/>
    <p:sldId id="269" r:id="rId15"/>
    <p:sldId id="296" r:id="rId16"/>
    <p:sldId id="297" r:id="rId17"/>
    <p:sldId id="298" r:id="rId18"/>
    <p:sldId id="271" r:id="rId19"/>
    <p:sldId id="275" r:id="rId20"/>
    <p:sldId id="299" r:id="rId21"/>
    <p:sldId id="282" r:id="rId22"/>
    <p:sldId id="28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2271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57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786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1011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550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226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598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887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70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70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91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381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16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83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3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032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24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3706171-9A4F-4454-BA4B-BAB56F058A8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E1EEB556-11A3-4E3F-B2B7-EE531659A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83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g"/><Relationship Id="rId18" Type="http://schemas.openxmlformats.org/officeDocument/2006/relationships/image" Target="../media/image20.jpg"/><Relationship Id="rId3" Type="http://schemas.openxmlformats.org/officeDocument/2006/relationships/image" Target="../media/image7.JPG"/><Relationship Id="rId7" Type="http://schemas.openxmlformats.org/officeDocument/2006/relationships/image" Target="../media/image10.jpeg"/><Relationship Id="rId12" Type="http://schemas.openxmlformats.org/officeDocument/2006/relationships/image" Target="../media/image15.jpg"/><Relationship Id="rId17" Type="http://schemas.openxmlformats.org/officeDocument/2006/relationships/image" Target="../media/image19.jpg"/><Relationship Id="rId2" Type="http://schemas.openxmlformats.org/officeDocument/2006/relationships/image" Target="../media/image4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4.jp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JPG"/><Relationship Id="rId19" Type="http://schemas.openxmlformats.org/officeDocument/2006/relationships/image" Target="../media/image21.jpg"/><Relationship Id="rId4" Type="http://schemas.openxmlformats.org/officeDocument/2006/relationships/image" Target="../media/image8.JPG"/><Relationship Id="rId9" Type="http://schemas.openxmlformats.org/officeDocument/2006/relationships/image" Target="../media/image12.jpeg"/><Relationship Id="rId1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jpg"/><Relationship Id="rId7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AEB79-A5EB-82E4-87E7-6A44185D66D0}"/>
              </a:ext>
            </a:extLst>
          </p:cNvPr>
          <p:cNvSpPr txBox="1"/>
          <p:nvPr/>
        </p:nvSpPr>
        <p:spPr>
          <a:xfrm>
            <a:off x="350968" y="1126679"/>
            <a:ext cx="1098175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>
                <a:solidFill>
                  <a:srgbClr val="C00000"/>
                </a:solidFill>
                <a:latin typeface="Aptos Display" panose="020B0004020202020204" pitchFamily="34" charset="0"/>
                <a:cs typeface="Aldhabi" panose="020F0502020204030204" pitchFamily="2" charset="-78"/>
              </a:rPr>
              <a:t>«Поэзия в тренде» или маленькие истории о большой любви»</a:t>
            </a:r>
          </a:p>
          <a:p>
            <a:pPr algn="ctr"/>
            <a:r>
              <a:rPr lang="ru-RU" sz="4800" b="1" i="1" dirty="0">
                <a:solidFill>
                  <a:srgbClr val="C00000"/>
                </a:solidFill>
                <a:latin typeface="Aptos Display" panose="020B0004020202020204" pitchFamily="34" charset="0"/>
                <a:cs typeface="Aldhabi" panose="020F0502020204030204" pitchFamily="2" charset="-78"/>
              </a:rPr>
              <a:t>Работа поэтического клуба «Волшебное перо»</a:t>
            </a:r>
          </a:p>
        </p:txBody>
      </p:sp>
    </p:spTree>
    <p:extLst>
      <p:ext uri="{BB962C8B-B14F-4D97-AF65-F5344CB8AC3E}">
        <p14:creationId xmlns:p14="http://schemas.microsoft.com/office/powerpoint/2010/main" val="1347150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 descr="Изображение выглядит как текст, поздравительная открытка, мультфильм, Предмет коллекционирования&#10;&#10;Автоматически созданное описание">
            <a:extLst>
              <a:ext uri="{FF2B5EF4-FFF2-40B4-BE49-F238E27FC236}">
                <a16:creationId xmlns:a16="http://schemas.microsoft.com/office/drawing/2014/main" id="{E74270F4-8E35-2332-2F7D-29FE70C62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8" b="3743"/>
          <a:stretch/>
        </p:blipFill>
        <p:spPr>
          <a:xfrm>
            <a:off x="3492255" y="258520"/>
            <a:ext cx="4993481" cy="63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89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 descr="Изображение выглядит как одежда, в помещении,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9565560-E97B-34EF-3F17-AD6FF4491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77" y="119067"/>
            <a:ext cx="6000885" cy="3375498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одежда, Человеческое лиц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C5DD104-FD43-8298-05BE-F55237538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6"/>
          <a:stretch/>
        </p:blipFill>
        <p:spPr>
          <a:xfrm>
            <a:off x="178473" y="1273318"/>
            <a:ext cx="4772906" cy="2407709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полка, в помещении, книжный шкаф&#10;&#10;Автоматически созданное описание">
            <a:extLst>
              <a:ext uri="{FF2B5EF4-FFF2-40B4-BE49-F238E27FC236}">
                <a16:creationId xmlns:a16="http://schemas.microsoft.com/office/drawing/2014/main" id="{21A0BD5D-C918-357E-136E-9876BCA31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24" y="3988340"/>
            <a:ext cx="4642024" cy="261113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одежда, в помещении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B6D0E1C-3107-E935-E1A0-867DD09109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5391"/>
          <a:stretch/>
        </p:blipFill>
        <p:spPr>
          <a:xfrm>
            <a:off x="3631917" y="2089723"/>
            <a:ext cx="4772906" cy="288799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одежда, в помещении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475EE3B0-CC0C-323C-DB3A-264749DE84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t="5549"/>
          <a:stretch/>
        </p:blipFill>
        <p:spPr>
          <a:xfrm>
            <a:off x="7261413" y="3702206"/>
            <a:ext cx="4599459" cy="27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78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 descr="Изображение выглядит как текст, цветок, рисунок, поздравительная открытка&#10;&#10;Автоматически созданное описание">
            <a:extLst>
              <a:ext uri="{FF2B5EF4-FFF2-40B4-BE49-F238E27FC236}">
                <a16:creationId xmlns:a16="http://schemas.microsoft.com/office/drawing/2014/main" id="{571B2199-07A6-B2F9-0085-3A44B69FC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3405"/>
          <a:stretch/>
        </p:blipFill>
        <p:spPr>
          <a:xfrm>
            <a:off x="3698379" y="119067"/>
            <a:ext cx="4795242" cy="650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99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871D2A-EC51-1768-D793-04EFFE65FD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6304" y="292893"/>
            <a:ext cx="4111390" cy="58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FCD632F-B57B-2065-D439-48E805438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305" y="2773017"/>
            <a:ext cx="4111390" cy="505795"/>
          </a:xfrm>
          <a:prstGeom prst="rect">
            <a:avLst/>
          </a:prstGeom>
          <a:solidFill>
            <a:srgbClr val="FEF0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Танич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37A2F74-8A34-D9B8-5AAA-66E3F7318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303" y="3045793"/>
            <a:ext cx="4111391" cy="505795"/>
          </a:xfrm>
          <a:prstGeom prst="rect">
            <a:avLst/>
          </a:prstGeom>
          <a:solidFill>
            <a:srgbClr val="FEF0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Владиславу Викторовичу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7B9152-A193-A979-647C-2C1A4547CC01}"/>
              </a:ext>
            </a:extLst>
          </p:cNvPr>
          <p:cNvSpPr txBox="1"/>
          <p:nvPr/>
        </p:nvSpPr>
        <p:spPr>
          <a:xfrm>
            <a:off x="7209621" y="2335"/>
            <a:ext cx="61374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***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Сидел у окна посидевший старик,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глазах сверкали слезинки,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вспомнил как на фронте он был,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как с фашизмом был в поединке.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грудью своей защищал пацанов,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тело хранит рубцы от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ранейний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знал, что не будет в России врагов,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думал о том, что вернётся героем.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он лишь мечтал, что страна будет жить,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дети его будут в мире,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люди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друг-друга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будут любить,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фашизм умрёт на планете.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он сделал всё, чтоб в боях побеждать,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солнце с улыбкой светило для нас,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когда не хотел умирать,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 болью шептал: "Никто кроме нас".</a:t>
            </a:r>
          </a:p>
        </p:txBody>
      </p:sp>
      <p:pic>
        <p:nvPicPr>
          <p:cNvPr id="12" name="Рисунок 11" descr="Изображение выглядит как одежда, книжный шкаф, в помещении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FEDBB82-7B92-0E09-3367-13C4ACE34D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4" t="15624" r="6988" b="-54"/>
          <a:stretch/>
        </p:blipFill>
        <p:spPr>
          <a:xfrm>
            <a:off x="167442" y="1229290"/>
            <a:ext cx="2465337" cy="3810775"/>
          </a:xfrm>
          <a:prstGeom prst="rect">
            <a:avLst/>
          </a:prstGeom>
        </p:spPr>
      </p:pic>
      <p:pic>
        <p:nvPicPr>
          <p:cNvPr id="8" name="Рисунок 7" descr="D:\2023 год\1 Январь\Танич\DSCN3097.JPG">
            <a:extLst>
              <a:ext uri="{FF2B5EF4-FFF2-40B4-BE49-F238E27FC236}">
                <a16:creationId xmlns:a16="http://schemas.microsoft.com/office/drawing/2014/main" id="{0E069BF9-25F4-06D5-F7C6-3BA2C5AFB326}"/>
              </a:ext>
            </a:extLst>
          </p:cNvPr>
          <p:cNvPicPr/>
          <p:nvPr/>
        </p:nvPicPr>
        <p:blipFill rotWithShape="1">
          <a:blip r:embed="rId5" cstate="print"/>
          <a:srcRect t="18455"/>
          <a:stretch/>
        </p:blipFill>
        <p:spPr bwMode="auto">
          <a:xfrm>
            <a:off x="7596299" y="4396902"/>
            <a:ext cx="3051680" cy="1920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544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9" name="Рисунок 8" descr="Изображение выглядит как текст, в помещении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BE637E9-EF52-AE98-CE69-B782D867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9" t="33758" r="56035" b="-986"/>
          <a:stretch/>
        </p:blipFill>
        <p:spPr>
          <a:xfrm>
            <a:off x="5291846" y="117204"/>
            <a:ext cx="3307405" cy="3319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345196-7ABF-2143-59CF-D4E50F621937}"/>
              </a:ext>
            </a:extLst>
          </p:cNvPr>
          <p:cNvSpPr txBox="1"/>
          <p:nvPr/>
        </p:nvSpPr>
        <p:spPr>
          <a:xfrm>
            <a:off x="490233" y="1294163"/>
            <a:ext cx="2963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«Никогда не прощайтесь с библиотекой!»</a:t>
            </a:r>
          </a:p>
        </p:txBody>
      </p:sp>
      <p:pic>
        <p:nvPicPr>
          <p:cNvPr id="6" name="Рисунок 5" descr="Изображение выглядит как текст, снимок экрана, Реклама в Интернете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A4A7E2EB-946D-619E-4776-5D80C813C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" y="2002049"/>
            <a:ext cx="6261181" cy="44299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EEBB08-F71C-7553-6A71-C207EE80DA09}"/>
              </a:ext>
            </a:extLst>
          </p:cNvPr>
          <p:cNvSpPr txBox="1"/>
          <p:nvPr/>
        </p:nvSpPr>
        <p:spPr>
          <a:xfrm>
            <a:off x="8933169" y="117204"/>
            <a:ext cx="2768598" cy="58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***</a:t>
            </a:r>
            <a:b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Нас семеро было с Сибири,</a:t>
            </a:r>
            <a:b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Простых дворовых ребят,</a:t>
            </a:r>
            <a:b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Мы вместе ушли за Россию</a:t>
            </a:r>
            <a:b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И вместе хотели назад.</a:t>
            </a:r>
            <a:endParaRPr lang="ru-RU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Мы поровну пили из каски</a:t>
            </a:r>
            <a:b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И рядом шли воевать,</a:t>
            </a:r>
            <a:b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Легко узнавались под маской,</a:t>
            </a:r>
            <a:b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Ведь ярко горели глаза.</a:t>
            </a:r>
            <a:endParaRPr lang="ru-RU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Тишина… треск от листьев осины.</a:t>
            </a:r>
            <a:b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Вдруг из самой таёжной глуши -</a:t>
            </a:r>
            <a:b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Грохот, вой систем реактивных</a:t>
            </a:r>
            <a:b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И работа нацистской арты.</a:t>
            </a:r>
            <a:endParaRPr lang="ru-RU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Нас семеро было с Сибири,</a:t>
            </a:r>
            <a:b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Простых дворовых ребят.</a:t>
            </a:r>
            <a:b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Кресты теперь где то в России,</a:t>
            </a:r>
            <a:b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Мы вместе вернулись назад.</a:t>
            </a:r>
            <a:endParaRPr lang="ru-RU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627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 descr="Изображение выглядит как одежда, человек, дере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337BAFB-5022-9746-EB9E-DCA272620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153" y="391537"/>
            <a:ext cx="7260077" cy="54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13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 descr="Изображение выглядит как одежда, дерево, на открытом воздухе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1D91746-E495-3283-E786-80A62C67C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353731"/>
            <a:ext cx="3404277" cy="4539035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человек, на открытом воздух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69541DDB-31E0-CCF6-8DA5-B8A707FDE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21" y="3623249"/>
            <a:ext cx="3974964" cy="2981223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а открытом воздухе, одежда, челове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FDA2C9B6-75C5-47D7-8C0D-A981742B9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22" y="206104"/>
            <a:ext cx="5384261" cy="302864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дерево, на открытом воздухе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DDC1BFF-9451-7582-62E2-7F0114FC8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114" y="3683894"/>
            <a:ext cx="3813243" cy="285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38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 descr="Изображение выглядит как на открытом воздухе, человек, одежда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964AE20E-F8CC-8C96-A30B-306FD6C49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38" y="119067"/>
            <a:ext cx="4437124" cy="2495882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одежда, на открытом воздух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FA0F64A0-AC83-4D5C-05A9-FCD1BF2C9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21" y="814053"/>
            <a:ext cx="4648794" cy="2614947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одежда, на открытом воздухе, люди&#10;&#10;Автоматически созданное описание">
            <a:extLst>
              <a:ext uri="{FF2B5EF4-FFF2-40B4-BE49-F238E27FC236}">
                <a16:creationId xmlns:a16="http://schemas.microsoft.com/office/drawing/2014/main" id="{73910331-D395-C9DB-C506-6E49AD7C4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" r="16915"/>
          <a:stretch/>
        </p:blipFill>
        <p:spPr>
          <a:xfrm>
            <a:off x="198352" y="1367008"/>
            <a:ext cx="3966144" cy="262913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одежда, Человеческое лиц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E2723FB4-1C74-F7CF-341C-4270BCCFD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3451905"/>
            <a:ext cx="1851195" cy="329101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одежда, дере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68C4EF68-DD7B-28B5-304B-9AFE270A6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r="1942"/>
          <a:stretch/>
        </p:blipFill>
        <p:spPr>
          <a:xfrm>
            <a:off x="4350480" y="2728610"/>
            <a:ext cx="3241010" cy="221642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ловек, одежда, дерево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C3E17290-8360-0A99-8EED-0D84CABFAF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88" y="3687418"/>
            <a:ext cx="3940311" cy="221642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на открытом воздухе, зима, снег&#10;&#10;Автоматически созданное описание">
            <a:extLst>
              <a:ext uri="{FF2B5EF4-FFF2-40B4-BE49-F238E27FC236}">
                <a16:creationId xmlns:a16="http://schemas.microsoft.com/office/drawing/2014/main" id="{8D9AC507-B2C2-AEE2-4AA3-9AE82481FC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22174" r="6411"/>
          <a:stretch/>
        </p:blipFill>
        <p:spPr>
          <a:xfrm>
            <a:off x="2716798" y="4527788"/>
            <a:ext cx="3081381" cy="22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99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9" name="Рисунок 8" descr="Изображение выглядит как одежда, человек, текст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39C36B18-3973-57D5-0507-2B6D63C0D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5" y="3993238"/>
            <a:ext cx="4631300" cy="26062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8D5E91-0BA3-3FE3-BFAB-E9C8670F3C42}"/>
              </a:ext>
            </a:extLst>
          </p:cNvPr>
          <p:cNvSpPr txBox="1"/>
          <p:nvPr/>
        </p:nvSpPr>
        <p:spPr>
          <a:xfrm>
            <a:off x="9439489" y="167225"/>
            <a:ext cx="2963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«Наши Юргинские друзья»</a:t>
            </a:r>
          </a:p>
        </p:txBody>
      </p:sp>
      <p:pic>
        <p:nvPicPr>
          <p:cNvPr id="6" name="Рисунок 5" descr="Изображение выглядит как текст, одежда, в помещении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1F178D06-257D-95FB-6FC0-AFE5E1801D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9" t="3770"/>
          <a:stretch/>
        </p:blipFill>
        <p:spPr>
          <a:xfrm>
            <a:off x="159506" y="1323760"/>
            <a:ext cx="2821021" cy="260624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дежда, в помещении, мебель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903868CA-A6CA-00CF-BF72-AB1BD81F57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5" t="3644" r="28187"/>
          <a:stretch/>
        </p:blipFill>
        <p:spPr>
          <a:xfrm>
            <a:off x="8876649" y="1126679"/>
            <a:ext cx="3213756" cy="398371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зыкальный инструмент, одежда, мебель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A322EB2-AFC4-3D66-AF16-60B3555E71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t="9078" r="28753"/>
          <a:stretch/>
        </p:blipFill>
        <p:spPr>
          <a:xfrm>
            <a:off x="3069566" y="39494"/>
            <a:ext cx="2933152" cy="314825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, в помещении, одежд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2ED73E4-4C9D-FA72-7E74-0DE1FE705B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t="16429" r="38004"/>
          <a:stretch/>
        </p:blipFill>
        <p:spPr>
          <a:xfrm>
            <a:off x="5970899" y="471778"/>
            <a:ext cx="2993784" cy="432321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дежда, человек, улыб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4621BF8-28B5-0C5B-F3E2-6C7EB45867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17" y="3930000"/>
            <a:ext cx="4575377" cy="260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68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 descr="Изображение выглядит как одежда, человек, Человеческое лицо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910BD1E4-4DDB-5352-FD87-5F12FDC71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15" y="258520"/>
            <a:ext cx="3624880" cy="24165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Изображение выглядит как человек, одежда, Человеческое лицо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CD63C077-A97D-F700-1CAA-29B3D1732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191">
            <a:off x="7134871" y="407330"/>
            <a:ext cx="4336026" cy="28906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D4B3C0-5086-EDB3-F9CD-14C4CAF51EDD}"/>
              </a:ext>
            </a:extLst>
          </p:cNvPr>
          <p:cNvSpPr txBox="1"/>
          <p:nvPr/>
        </p:nvSpPr>
        <p:spPr>
          <a:xfrm>
            <a:off x="178473" y="1266133"/>
            <a:ext cx="2963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«Творческий десант-подарок судьбы!»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EDDD67-973A-A218-83CE-F27C26C8FB7E}"/>
              </a:ext>
            </a:extLst>
          </p:cNvPr>
          <p:cNvSpPr txBox="1"/>
          <p:nvPr/>
        </p:nvSpPr>
        <p:spPr>
          <a:xfrm>
            <a:off x="178473" y="2838103"/>
            <a:ext cx="2963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«Творческая встреча со Светланой Блохиной»</a:t>
            </a:r>
          </a:p>
        </p:txBody>
      </p:sp>
      <p:pic>
        <p:nvPicPr>
          <p:cNvPr id="6" name="Рисунок 5" descr="Изображение выглядит как текст, одежда, мебел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0BD90C7-0C6D-DDBC-643C-2685F089D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" y="3682719"/>
            <a:ext cx="3745228" cy="28089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Изображение выглядит как в помещении, одежда, мебель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82241E42-F362-C327-F503-C84F0B55EF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8"/>
          <a:stretch/>
        </p:blipFill>
        <p:spPr>
          <a:xfrm>
            <a:off x="4578573" y="3370635"/>
            <a:ext cx="4506598" cy="30204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1FA4CA-34EB-49B2-3DE9-F8C5525E57BD}"/>
              </a:ext>
            </a:extLst>
          </p:cNvPr>
          <p:cNvSpPr txBox="1"/>
          <p:nvPr/>
        </p:nvSpPr>
        <p:spPr>
          <a:xfrm>
            <a:off x="5043791" y="2838103"/>
            <a:ext cx="265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2023 год</a:t>
            </a:r>
          </a:p>
        </p:txBody>
      </p:sp>
    </p:spTree>
    <p:extLst>
      <p:ext uri="{BB962C8B-B14F-4D97-AF65-F5344CB8AC3E}">
        <p14:creationId xmlns:p14="http://schemas.microsoft.com/office/powerpoint/2010/main" val="4043403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C73CD1-01A2-D63A-9E07-A0673630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92" y="119067"/>
            <a:ext cx="4869177" cy="6284735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06044293-1051-C37D-1180-95C55E7914A3}"/>
              </a:ext>
            </a:extLst>
          </p:cNvPr>
          <p:cNvSpPr/>
          <p:nvPr/>
        </p:nvSpPr>
        <p:spPr>
          <a:xfrm>
            <a:off x="3929975" y="511817"/>
            <a:ext cx="807395" cy="735774"/>
          </a:xfrm>
          <a:prstGeom prst="ellipse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16+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C0F631-A94E-CE62-0E8C-6399FDC4F5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3882" y="2188721"/>
            <a:ext cx="4144115" cy="3054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7204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D100B0-3469-B807-FC3B-9EF8EB7BBE8F}"/>
              </a:ext>
            </a:extLst>
          </p:cNvPr>
          <p:cNvSpPr txBox="1"/>
          <p:nvPr/>
        </p:nvSpPr>
        <p:spPr>
          <a:xfrm>
            <a:off x="568712" y="1467016"/>
            <a:ext cx="2963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«Творческая встреча со Верой Лавриной»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9FFCF0-28E3-3447-57D9-A3F2304FD825}"/>
              </a:ext>
            </a:extLst>
          </p:cNvPr>
          <p:cNvSpPr txBox="1"/>
          <p:nvPr/>
        </p:nvSpPr>
        <p:spPr>
          <a:xfrm>
            <a:off x="1143488" y="2493165"/>
            <a:ext cx="265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2024 год</a:t>
            </a:r>
          </a:p>
        </p:txBody>
      </p:sp>
      <p:pic>
        <p:nvPicPr>
          <p:cNvPr id="7" name="Рисунок 6" descr="Изображение выглядит как в помещении, книжный шкаф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471BF9D-A3FF-855B-8A05-F8526292F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255" r="-290"/>
          <a:stretch/>
        </p:blipFill>
        <p:spPr>
          <a:xfrm>
            <a:off x="3799139" y="119067"/>
            <a:ext cx="3166168" cy="3830465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к, сцен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78269EE9-5BCF-5EEC-7455-334B32CDC9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7" r="21135"/>
          <a:stretch/>
        </p:blipFill>
        <p:spPr>
          <a:xfrm>
            <a:off x="7384810" y="204421"/>
            <a:ext cx="4358945" cy="308836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дежда, человек, сцен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71B0EDD-84D5-5B79-8DC1-D2C27DAB0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4"/>
          <a:stretch/>
        </p:blipFill>
        <p:spPr>
          <a:xfrm>
            <a:off x="87637" y="3207435"/>
            <a:ext cx="5242674" cy="307689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человек, улыбк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9D899489-EF72-1BAB-0AD8-904BEE0D62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t="22127" r="14432"/>
          <a:stretch/>
        </p:blipFill>
        <p:spPr>
          <a:xfrm>
            <a:off x="7076475" y="3448525"/>
            <a:ext cx="4268446" cy="314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55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6" name="Рисунок 5" descr="Изображение выглядит как Графика, снимок экрана, дизайн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D1DF797-63FC-B748-7D24-A954245E4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1" y="1382526"/>
            <a:ext cx="4092947" cy="4092947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ка, шаблон, круг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8B72365-B834-83D4-2F05-CD6C58DDA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12" y="1460089"/>
            <a:ext cx="3937819" cy="3937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55E1AA-E45F-75B6-349B-F17F71C1EB49}"/>
              </a:ext>
            </a:extLst>
          </p:cNvPr>
          <p:cNvSpPr txBox="1"/>
          <p:nvPr/>
        </p:nvSpPr>
        <p:spPr>
          <a:xfrm>
            <a:off x="2816304" y="258521"/>
            <a:ext cx="7611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Ждём гостей на наши поэтические мероприятия!</a:t>
            </a: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Афиши на страничках в сообществах библиотеки</a:t>
            </a:r>
          </a:p>
        </p:txBody>
      </p:sp>
    </p:spTree>
    <p:extLst>
      <p:ext uri="{BB962C8B-B14F-4D97-AF65-F5344CB8AC3E}">
        <p14:creationId xmlns:p14="http://schemas.microsoft.com/office/powerpoint/2010/main" val="7594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5E1AA-E45F-75B6-349B-F17F71C1EB49}"/>
              </a:ext>
            </a:extLst>
          </p:cNvPr>
          <p:cNvSpPr txBox="1"/>
          <p:nvPr/>
        </p:nvSpPr>
        <p:spPr>
          <a:xfrm>
            <a:off x="2471314" y="2587172"/>
            <a:ext cx="6772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8119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E0DA44-40D5-9A91-5C6B-68D9F031B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t="22080" r="15217" b="9446"/>
          <a:stretch/>
        </p:blipFill>
        <p:spPr>
          <a:xfrm>
            <a:off x="263907" y="1266133"/>
            <a:ext cx="1954487" cy="28682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428D93-5270-B6E6-48D5-8529FCA307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12624" r="3080"/>
          <a:stretch/>
        </p:blipFill>
        <p:spPr>
          <a:xfrm>
            <a:off x="4768588" y="70924"/>
            <a:ext cx="2258577" cy="31194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4262DA-D4A9-DEFD-6935-E8B97848BA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7" t="31407" r="7837" b="-1"/>
          <a:stretch/>
        </p:blipFill>
        <p:spPr>
          <a:xfrm>
            <a:off x="7119496" y="105016"/>
            <a:ext cx="3646316" cy="21373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3A9ABD-C93E-1EE3-D0E4-C6F078A1F0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9" t="23971" r="13182"/>
          <a:stretch/>
        </p:blipFill>
        <p:spPr>
          <a:xfrm>
            <a:off x="87541" y="4273792"/>
            <a:ext cx="2001636" cy="17884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9DD64CE-ADB9-259F-4DEF-B3B005E961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8"/>
          <a:stretch/>
        </p:blipFill>
        <p:spPr>
          <a:xfrm>
            <a:off x="5846065" y="4141531"/>
            <a:ext cx="2051393" cy="261145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026EF7E-2827-DA89-043D-A1EFF339CE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5" b="26017"/>
          <a:stretch/>
        </p:blipFill>
        <p:spPr bwMode="auto">
          <a:xfrm>
            <a:off x="2624864" y="113344"/>
            <a:ext cx="2051393" cy="25311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43CE37E-1B9C-A2D8-C01E-AA1C6BA02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"/>
          <a:stretch/>
        </p:blipFill>
        <p:spPr>
          <a:xfrm>
            <a:off x="2205832" y="4183040"/>
            <a:ext cx="1771987" cy="245548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еловеческое лицо, человек, одежд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FD84665F-6237-3B81-49DA-4CBFED53E1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5" t="11798" r="13483" b="37543"/>
          <a:stretch/>
        </p:blipFill>
        <p:spPr>
          <a:xfrm>
            <a:off x="4164367" y="2158689"/>
            <a:ext cx="1963099" cy="22665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человек, Человеческое лицо, одежда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BB85CC35-D11E-7F60-F612-969AE43211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0" t="3770" r="50948" b="50000"/>
          <a:stretch/>
        </p:blipFill>
        <p:spPr>
          <a:xfrm>
            <a:off x="2099160" y="2133224"/>
            <a:ext cx="1752022" cy="189168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человек, Человеческое лицо, одежда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35593CF2-250B-4212-E2DA-6ABF9AF3742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2" t="16428" r="7919" b="23593"/>
          <a:stretch/>
        </p:blipFill>
        <p:spPr>
          <a:xfrm>
            <a:off x="9894862" y="688842"/>
            <a:ext cx="1771988" cy="2193643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человек, растение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8D1E60C1-E80A-D067-D4B5-E4A79260DDE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4"/>
          <a:stretch/>
        </p:blipFill>
        <p:spPr>
          <a:xfrm>
            <a:off x="6733765" y="1785663"/>
            <a:ext cx="1768299" cy="226654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человек, мебель, Человеческое лицо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10D52511-D325-FFE6-EC7D-B0C1BCDE57C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9" t="6008" r="22946" b="48611"/>
          <a:stretch/>
        </p:blipFill>
        <p:spPr>
          <a:xfrm>
            <a:off x="7636639" y="4545303"/>
            <a:ext cx="2258577" cy="2139726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человек, одежда, на открытом воздухе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E56EEEA4-71E8-F265-70B9-41C1A36D22B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1" t="6575" r="31436" b="42254"/>
          <a:stretch/>
        </p:blipFill>
        <p:spPr>
          <a:xfrm>
            <a:off x="3779211" y="4583365"/>
            <a:ext cx="2138631" cy="17985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человек, Человеческое лицо, одежд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78BAB11-2E3C-2222-14DF-8673D4BBD3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4" t="18740" r="19195" b="44539"/>
          <a:stretch/>
        </p:blipFill>
        <p:spPr>
          <a:xfrm>
            <a:off x="8701171" y="2340732"/>
            <a:ext cx="1803520" cy="21765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63C487-15A9-4DAA-149C-9C97A1EE36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372" y="3927424"/>
            <a:ext cx="1976794" cy="284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31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6ADF24-5BEE-4A0B-B4FA-768E4D853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2" r="2305"/>
          <a:stretch/>
        </p:blipFill>
        <p:spPr>
          <a:xfrm>
            <a:off x="2816304" y="119067"/>
            <a:ext cx="4293140" cy="26873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40A15F-1415-0165-FF2E-5B30D420AF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3120" b="1"/>
          <a:stretch/>
        </p:blipFill>
        <p:spPr>
          <a:xfrm>
            <a:off x="63216" y="2070449"/>
            <a:ext cx="4436579" cy="26005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A7E6F4-75B0-C39A-F1EB-FEDDB9587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44" y="3686783"/>
            <a:ext cx="3904032" cy="29280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67E394-6DC1-8447-7524-6840675A51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9" r="18475"/>
          <a:stretch/>
        </p:blipFill>
        <p:spPr>
          <a:xfrm>
            <a:off x="3982161" y="3630907"/>
            <a:ext cx="3904032" cy="27408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59116F-F195-1F18-CD98-434B96D356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32908" r="3582"/>
          <a:stretch/>
        </p:blipFill>
        <p:spPr>
          <a:xfrm>
            <a:off x="7281939" y="622873"/>
            <a:ext cx="4293140" cy="27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02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D05679-59D5-3B97-B656-70532F316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89" y="3899243"/>
            <a:ext cx="3118216" cy="24221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BB5C7B-8FC6-7191-4B20-FBADF420A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6" y="3855470"/>
            <a:ext cx="4625615" cy="26380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0E0D18-FCFE-116C-2F20-B127D0000C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1" t="5044" r="12610"/>
          <a:stretch/>
        </p:blipFill>
        <p:spPr>
          <a:xfrm>
            <a:off x="142630" y="1360424"/>
            <a:ext cx="2856374" cy="26010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A932AE5-96D8-BE48-74A2-683B753442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73" y="119067"/>
            <a:ext cx="5249054" cy="36524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27691B-DD04-A7D7-9FEE-22C84175D3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 t="1736" r="18688"/>
          <a:stretch/>
        </p:blipFill>
        <p:spPr>
          <a:xfrm>
            <a:off x="3149032" y="137917"/>
            <a:ext cx="3465412" cy="36975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7269BE6-B5D5-A6E5-E2A9-7E75B58EA3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2" t="25957" r="16241"/>
          <a:stretch/>
        </p:blipFill>
        <p:spPr>
          <a:xfrm>
            <a:off x="5427528" y="3310721"/>
            <a:ext cx="3145140" cy="279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91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96C43C-7308-979F-D7AE-23A5958ABC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4" t="2976" r="-1091"/>
          <a:stretch/>
        </p:blipFill>
        <p:spPr>
          <a:xfrm>
            <a:off x="127886" y="1429967"/>
            <a:ext cx="2916825" cy="32490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831405-9A24-3451-1A62-C24C676AE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1631" r="3475"/>
          <a:stretch/>
        </p:blipFill>
        <p:spPr>
          <a:xfrm>
            <a:off x="2062312" y="3732288"/>
            <a:ext cx="4432382" cy="24058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392C5C-0EBA-B572-6D20-8C42B4FA3A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" r="-770"/>
          <a:stretch/>
        </p:blipFill>
        <p:spPr>
          <a:xfrm>
            <a:off x="2816304" y="179962"/>
            <a:ext cx="4177883" cy="30484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60046F-ED91-3091-BFF6-192BF59EE7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4"/>
          <a:stretch/>
        </p:blipFill>
        <p:spPr>
          <a:xfrm>
            <a:off x="7149319" y="90594"/>
            <a:ext cx="4452754" cy="30221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B6E31A6-3807-803A-D2D3-52B73ECB65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12988" b="1"/>
          <a:stretch/>
        </p:blipFill>
        <p:spPr>
          <a:xfrm>
            <a:off x="6657462" y="3435948"/>
            <a:ext cx="5108665" cy="28699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63D1B8-F506-A7E4-EB0A-C8EC6B5B457A}"/>
              </a:ext>
            </a:extLst>
          </p:cNvPr>
          <p:cNvSpPr txBox="1"/>
          <p:nvPr/>
        </p:nvSpPr>
        <p:spPr>
          <a:xfrm>
            <a:off x="127886" y="4776281"/>
            <a:ext cx="185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Патриотическое направление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6A8607-F7C9-56C5-D98B-70DE9CDE3E87}"/>
              </a:ext>
            </a:extLst>
          </p:cNvPr>
          <p:cNvSpPr txBox="1"/>
          <p:nvPr/>
        </p:nvSpPr>
        <p:spPr>
          <a:xfrm>
            <a:off x="3267192" y="6031707"/>
            <a:ext cx="331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Работа в рамках программы «Пушкинская карта»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B7C3F9-79A7-09C3-601C-CFE2518C7255}"/>
              </a:ext>
            </a:extLst>
          </p:cNvPr>
          <p:cNvSpPr txBox="1"/>
          <p:nvPr/>
        </p:nvSpPr>
        <p:spPr>
          <a:xfrm>
            <a:off x="3346155" y="3229742"/>
            <a:ext cx="4376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Театрализованные программы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897D61-B6AE-FDD2-3F79-889EB3BBB812}"/>
              </a:ext>
            </a:extLst>
          </p:cNvPr>
          <p:cNvSpPr txBox="1"/>
          <p:nvPr/>
        </p:nvSpPr>
        <p:spPr>
          <a:xfrm>
            <a:off x="7550221" y="3112783"/>
            <a:ext cx="405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Мастер-класс в технике «Оригами»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47D066-095D-C7A9-F756-842004DDD9AA}"/>
              </a:ext>
            </a:extLst>
          </p:cNvPr>
          <p:cNvSpPr txBox="1"/>
          <p:nvPr/>
        </p:nvSpPr>
        <p:spPr>
          <a:xfrm>
            <a:off x="7791856" y="6308706"/>
            <a:ext cx="405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День коренных народов</a:t>
            </a:r>
          </a:p>
        </p:txBody>
      </p:sp>
    </p:spTree>
    <p:extLst>
      <p:ext uri="{BB962C8B-B14F-4D97-AF65-F5344CB8AC3E}">
        <p14:creationId xmlns:p14="http://schemas.microsoft.com/office/powerpoint/2010/main" val="1283474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 descr="Изображение выглядит как картина, дерево, искусств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4FE0F57-CE22-6A27-61E6-047198E672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995" b="5107"/>
          <a:stretch/>
        </p:blipFill>
        <p:spPr>
          <a:xfrm>
            <a:off x="2943135" y="119067"/>
            <a:ext cx="5082183" cy="650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02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E69E4-0104-6406-FDB4-BE79AFB6829A}"/>
              </a:ext>
            </a:extLst>
          </p:cNvPr>
          <p:cNvSpPr txBox="1"/>
          <p:nvPr/>
        </p:nvSpPr>
        <p:spPr>
          <a:xfrm>
            <a:off x="350968" y="622873"/>
            <a:ext cx="7270972" cy="5468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1000"/>
              </a:spcBef>
            </a:pPr>
            <a:r>
              <a:rPr lang="ru-RU" sz="240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«Первый снег выпал нынче рано.</a:t>
            </a:r>
            <a:endParaRPr lang="ru-RU" sz="2400" b="1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Зима в гости пришла нежданно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хозяйкою закружила –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вокруг белой шалью укрыла,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Заметелила</a:t>
            </a:r>
            <a:r>
              <a:rPr lang="ru-RU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завьюжила,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Ели вмиг оплела белым кружевом,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шапки крыши домов нарядила,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речку жемчугом лед обронила…»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Ирина Тимофеева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F30777-9E41-D6FB-CB14-7072F597A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/>
        </p:blipFill>
        <p:spPr bwMode="auto">
          <a:xfrm>
            <a:off x="6850383" y="180737"/>
            <a:ext cx="3567940" cy="4796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CA530B-9B1A-BC90-4BF3-7EEA43759DB9}"/>
              </a:ext>
            </a:extLst>
          </p:cNvPr>
          <p:cNvSpPr txBox="1"/>
          <p:nvPr/>
        </p:nvSpPr>
        <p:spPr>
          <a:xfrm>
            <a:off x="8356059" y="5068110"/>
            <a:ext cx="319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Comic Sans MS" panose="030F0702030302020204" pitchFamily="66" charset="0"/>
              </a:rPr>
              <a:t>«Зима хозяйка»</a:t>
            </a:r>
          </a:p>
          <a:p>
            <a:r>
              <a:rPr lang="ru-RU" sz="1600" i="1" dirty="0" err="1">
                <a:latin typeface="Comic Sans MS" panose="030F0702030302020204" pitchFamily="66" charset="0"/>
              </a:rPr>
              <a:t>Горощенко</a:t>
            </a:r>
            <a:r>
              <a:rPr lang="ru-RU" sz="1600" i="1" dirty="0">
                <a:latin typeface="Comic Sans MS" panose="030F0702030302020204" pitchFamily="66" charset="0"/>
              </a:rPr>
              <a:t> Ангелина, 11 лет</a:t>
            </a:r>
          </a:p>
        </p:txBody>
      </p:sp>
    </p:spTree>
    <p:extLst>
      <p:ext uri="{BB962C8B-B14F-4D97-AF65-F5344CB8AC3E}">
        <p14:creationId xmlns:p14="http://schemas.microsoft.com/office/powerpoint/2010/main" val="234010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AE1D-8495-7CB8-79A1-CF612F7A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119067"/>
            <a:ext cx="2465336" cy="100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87F69-C280-B469-590F-BE549990927C}"/>
              </a:ext>
            </a:extLst>
          </p:cNvPr>
          <p:cNvSpPr txBox="1"/>
          <p:nvPr/>
        </p:nvSpPr>
        <p:spPr>
          <a:xfrm>
            <a:off x="350968" y="258521"/>
            <a:ext cx="21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Новоромановская модельная библиотека-филиал №14</a:t>
            </a:r>
          </a:p>
        </p:txBody>
      </p:sp>
      <p:pic>
        <p:nvPicPr>
          <p:cNvPr id="3" name="Рисунок 2" descr="Изображение выглядит как текст, небо, озеро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51456131-1FB8-BA3A-63BF-35C060ACF2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4"/>
          <a:stretch/>
        </p:blipFill>
        <p:spPr>
          <a:xfrm>
            <a:off x="3552782" y="119067"/>
            <a:ext cx="4870435" cy="64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54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705</TotalTime>
  <Words>488</Words>
  <Application>Microsoft Office PowerPoint</Application>
  <PresentationFormat>Широкоэкранный</PresentationFormat>
  <Paragraphs>79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Aptos Display</vt:lpstr>
      <vt:lpstr>Arial</vt:lpstr>
      <vt:lpstr>Calibri</vt:lpstr>
      <vt:lpstr>Cambria</vt:lpstr>
      <vt:lpstr>Comic Sans MS</vt:lpstr>
      <vt:lpstr>Impact</vt:lpstr>
      <vt:lpstr>Times New Roman</vt:lpstr>
      <vt:lpstr>Главное мероприятие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BIBL_Novoromanovo</dc:creator>
  <cp:lastModifiedBy>BIBL_Novoromanovo</cp:lastModifiedBy>
  <cp:revision>36</cp:revision>
  <dcterms:created xsi:type="dcterms:W3CDTF">2023-11-21T17:53:41Z</dcterms:created>
  <dcterms:modified xsi:type="dcterms:W3CDTF">2024-08-14T17:09:00Z</dcterms:modified>
</cp:coreProperties>
</file>