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Экран (16:9)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Илья</dc:creator>
  <cp:lastModifiedBy>Илья</cp:lastModifiedBy>
  <cp:revision>4</cp:revision>
  <dcterms:created xsi:type="dcterms:W3CDTF">2024-08-13T06:16:16Z</dcterms:created>
  <dcterms:modified xsi:type="dcterms:W3CDTF">2024-08-13T08:36:03Z</dcterms:modified>
</cp:coreProperties>
</file>