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7" r:id="rId9"/>
    <p:sldId id="270" r:id="rId10"/>
    <p:sldId id="269" r:id="rId11"/>
    <p:sldId id="272" r:id="rId12"/>
    <p:sldId id="271" r:id="rId13"/>
    <p:sldId id="268" r:id="rId14"/>
    <p:sldId id="263" r:id="rId15"/>
    <p:sldId id="264" r:id="rId16"/>
    <p:sldId id="265" r:id="rId17"/>
    <p:sldId id="273" r:id="rId18"/>
    <p:sldId id="266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192C5-717E-46FD-B538-1E3F0CFE5CF6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BF385-4DF0-4CE3-978A-B8A6C7C3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12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56A53-996C-40D5-8FF6-552D66247ADF}" type="slidenum">
              <a:rPr lang="ru-RU"/>
              <a:pPr/>
              <a:t>10</a:t>
            </a:fld>
            <a:endParaRPr lang="ru-RU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CAAE56-2102-4B2F-B2C6-0AB1005A95EF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1201446-A834-43A4-BD41-0ABBB7A8ED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18" y="0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2420888"/>
            <a:ext cx="65098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Мемориальная деятельность библиотек </a:t>
            </a:r>
            <a:endParaRPr lang="ru-RU" sz="32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Прокопьевского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округа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3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76" name="Picture 20" descr="Изображение 065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2075" cy="5181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7" name="Picture 21" descr="Изображение 0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28800"/>
            <a:ext cx="3708400" cy="5029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8" name="Picture 22" descr="Изображение 0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77" y="128587"/>
            <a:ext cx="3573463" cy="4924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79" name="Picture 23" descr="Изображение 0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4" y="1468927"/>
            <a:ext cx="3767138" cy="53625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81" name="Picture 25" descr="Изображение 0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6" y="1532906"/>
            <a:ext cx="3529012" cy="533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82" name="Picture 26" descr="Изображение 0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99" y="31458"/>
            <a:ext cx="3581400" cy="533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80" name="Picture 24" descr="Изображение 0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67" y="1507920"/>
            <a:ext cx="3810000" cy="533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31AD-2543-4F1D-96DC-0E591668E16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40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620688"/>
            <a:ext cx="8448939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088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4007" t="7692" r="38141" b="4557"/>
          <a:stretch/>
        </p:blipFill>
        <p:spPr bwMode="auto">
          <a:xfrm>
            <a:off x="741654" y="188640"/>
            <a:ext cx="7868741" cy="6517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1582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2" y="3303440"/>
            <a:ext cx="2304415" cy="3276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Рисунок 13" descr="C:\Documents and Settings\Администратор\Рабочий стол\10 лет Малая Родина\нам жить и помнить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/>
          <a:stretch/>
        </p:blipFill>
        <p:spPr bwMode="auto">
          <a:xfrm>
            <a:off x="916341" y="404664"/>
            <a:ext cx="2431523" cy="3307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www.mucbsprokopregion.ru/images/%D0%BE%D0%B1%D0%BB%D0%BE%D0%B6%D0%BA%D0%B0%20%D0%BF%D0%B5%D0%B4%D0%B0%D0%B3%D0%BE%D0%B3%D0%BE%D0%B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62" y="404664"/>
            <a:ext cx="2257511" cy="330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mucbsprokopregion.ru/images/%D0%9E%D0%B1%D0%BB%20%D0%BC%D0%B5%D0%B4%D0%B8%D0%BA%D0%BE%D0%B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32" y="3272184"/>
            <a:ext cx="2242129" cy="330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ww.mucbsprokopregion.ru/images/sahter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45" y="3413944"/>
            <a:ext cx="203078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обложка Призванию верны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4664"/>
            <a:ext cx="2259115" cy="329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Администратор\Рабочий стол\10 лет Малая Родина\сельская новь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83" y="4759578"/>
            <a:ext cx="1838325" cy="17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5F1331AD-2543-4F1D-96DC-0E591668E16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782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ownloads\WhatsApp Image 2024-08-06 at 11.08.3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2165" r="10156" b="12088"/>
          <a:stretch/>
        </p:blipFill>
        <p:spPr bwMode="auto">
          <a:xfrm>
            <a:off x="1619672" y="59800"/>
            <a:ext cx="5470117" cy="659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3637" r="8903" b="13247"/>
          <a:stretch/>
        </p:blipFill>
        <p:spPr>
          <a:xfrm>
            <a:off x="2123728" y="116632"/>
            <a:ext cx="4706096" cy="63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327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393"/>
            <a:ext cx="9144000" cy="5129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0231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7848872" cy="5886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599690" cy="645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9540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79"/>
            <a:ext cx="7488832" cy="4867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5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7" y="1772816"/>
            <a:ext cx="8352928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615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813697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280596" cy="535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609329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Мамы героев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15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\\192.168.0.22\photo\Pop\СВО\В прессу Выставки ЦБС по СВО\Школьный Экспозиция посв.С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77825"/>
            <a:ext cx="8128000" cy="610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5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18" y="0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2938479"/>
            <a:ext cx="6509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r>
              <a:rPr lang="ru-RU" sz="3200" b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20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9565" y="3067799"/>
            <a:ext cx="6509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«Родословная моей земли»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 descr="d:\Мои документы\Мои рисунки\семенова\0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349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23528" y="621795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Экспедиция Малая родина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Documents and Settings\Администратор\Рабочий стол\10 лет Малая Родина\отдел\фото экспедиции\Встреча с хлебом - солью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1998"/>
          <a:stretch/>
        </p:blipFill>
        <p:spPr bwMode="auto">
          <a:xfrm>
            <a:off x="1691680" y="116631"/>
            <a:ext cx="5616624" cy="657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F:\Новая папка\DSCF03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168"/>
            <a:ext cx="8136904" cy="5711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89" y="35994"/>
            <a:ext cx="2079382" cy="29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Documents and Settings\Администратор\Рабочий стол\10 лет Малая Родина\22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680520" cy="636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5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mucbsprokopregion.ru/images/%D0%9E%D0%B1%D0%BB%D0%BE%D0%B6%D0%BA%D0%B0%20%D0%92%D0%BE%D0%B9%D0%BD%D0%B0%20%D0%A3%D1%87%D0%B8%D1%82%D0%B5%D0%BB%D1%8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97" y="2650576"/>
            <a:ext cx="2520280" cy="363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http://www.mucbsprokopregion.ru/images/det1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592288" cy="383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mucbsprokopregion.ru/images/d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48666"/>
            <a:ext cx="280831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1" descr="Изображение 0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74" y="548680"/>
            <a:ext cx="2952328" cy="38382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fld id="{5F1331AD-2543-4F1D-96DC-0E591668E16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65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WhatsApp Image 2024-08-06 at 11.00.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5026" y="-670811"/>
            <a:ext cx="6048672" cy="805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11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162</TotalTime>
  <Words>24</Words>
  <Application>Microsoft Office PowerPoint</Application>
  <PresentationFormat>Экран (4:3)</PresentationFormat>
  <Paragraphs>10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2024-08-06T03:03:07Z</dcterms:created>
  <dcterms:modified xsi:type="dcterms:W3CDTF">2024-08-06T05:46:02Z</dcterms:modified>
</cp:coreProperties>
</file>