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1" r:id="rId3"/>
    <p:sldId id="263" r:id="rId4"/>
    <p:sldId id="264" r:id="rId5"/>
    <p:sldId id="265" r:id="rId6"/>
    <p:sldId id="262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A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48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0906E-78CA-4551-9DE0-73C104FD464F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DEB63-AF94-424F-B066-E6B26B7E0C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92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DEB63-AF94-424F-B066-E6B26B7E0C5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815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uray\Desktop\Музей в библиотеке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51" y="15876"/>
            <a:ext cx="9152851" cy="686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6458371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Ишим 2024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-8851" y="188640"/>
            <a:ext cx="6021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МБУ ЦБС </a:t>
            </a:r>
            <a:r>
              <a:rPr lang="ru-RU" sz="1600" dirty="0" err="1" smtClean="0"/>
              <a:t>Яйского</a:t>
            </a:r>
            <a:r>
              <a:rPr lang="ru-RU" sz="1600" dirty="0" smtClean="0"/>
              <a:t> округа</a:t>
            </a:r>
          </a:p>
          <a:p>
            <a:pPr algn="ctr"/>
            <a:r>
              <a:rPr lang="ru-RU" sz="1600" dirty="0" err="1"/>
              <a:t>Ишимская</a:t>
            </a:r>
            <a:r>
              <a:rPr lang="ru-RU" sz="1600" dirty="0"/>
              <a:t> сельская библиотека-филиал №11</a:t>
            </a:r>
          </a:p>
        </p:txBody>
      </p:sp>
    </p:spTree>
    <p:extLst>
      <p:ext uri="{BB962C8B-B14F-4D97-AF65-F5344CB8AC3E}">
        <p14:creationId xmlns:p14="http://schemas.microsoft.com/office/powerpoint/2010/main" val="27486598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19802310">
            <a:off x="-10452" y="26139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0" name="Picture 2" descr="C:\Users\iuray\Desktop\фото на презентацию о музее\9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81" y="1340768"/>
            <a:ext cx="8064896" cy="4536504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4796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19802310">
            <a:off x="-10452" y="26139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14" name="Picture 2" descr="C:\Users\iuray\Desktop\фото на презентацию о музее\10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911" y="1026544"/>
            <a:ext cx="4194491" cy="5570808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6701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19802310">
            <a:off x="-10452" y="26139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38" name="Picture 2" descr="C:\Users\iuray\Desktop\фото на презентацию о музее\11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2" b="3904"/>
          <a:stretch/>
        </p:blipFill>
        <p:spPr bwMode="auto">
          <a:xfrm>
            <a:off x="539552" y="1124744"/>
            <a:ext cx="7923823" cy="5278582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1101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9802310">
            <a:off x="-162852" y="24615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362" name="Picture 2" descr="C:\Users\iuray\Desktop\фото на презентацию о музее\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"/>
          <a:stretch/>
        </p:blipFill>
        <p:spPr bwMode="auto">
          <a:xfrm>
            <a:off x="2490991" y="1124744"/>
            <a:ext cx="4313257" cy="5385694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735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9802310">
            <a:off x="-162852" y="24615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386" name="Picture 2" descr="C:\Users\iuray\Desktop\фото на презентацию о музее\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4"/>
          <a:stretch/>
        </p:blipFill>
        <p:spPr bwMode="auto">
          <a:xfrm>
            <a:off x="-2408289" y="1317827"/>
            <a:ext cx="1529010" cy="1006383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SERVER1\Pablic\Редькин Ю.В\trashed-1718956181-IMG_20240521_14394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"/>
          <a:stretch/>
        </p:blipFill>
        <p:spPr bwMode="auto">
          <a:xfrm>
            <a:off x="1043608" y="1193248"/>
            <a:ext cx="6984776" cy="5082173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213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9802310">
            <a:off x="-162852" y="24615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0" name="Picture 2" descr="C:\Users\iuray\Desktop\фото на презентацию о музее\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981401" cy="5256584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0600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9802310">
            <a:off x="-162852" y="24615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4" name="Picture 2" descr="C:\Users\iuray\Desktop\фото на презентацию о музее\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192491" cy="5415523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8350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9802310">
            <a:off x="-162852" y="24615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458" name="Picture 2" descr="C:\Users\iuray\Desktop\фото на презентацию о музее\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1" y="1484784"/>
            <a:ext cx="7920880" cy="4455495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504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9802310">
            <a:off x="-162852" y="24615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482" name="Picture 2" descr="C:\Users\iuray\Desktop\фото на презентацию о музее\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248917" cy="4640016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4578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9802310">
            <a:off x="-162852" y="24615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506" name="Picture 2" descr="C:\Users\iuray\Desktop\фото на презентацию о музее\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/>
          <a:stretch/>
        </p:blipFill>
        <p:spPr bwMode="auto">
          <a:xfrm>
            <a:off x="2195736" y="1124745"/>
            <a:ext cx="4746177" cy="54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8919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648" y="-809994"/>
            <a:ext cx="8676456" cy="576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8584" y="-675456"/>
            <a:ext cx="8542576" cy="569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 rot="19802310">
            <a:off x="-10452" y="26139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 descr="C:\Users\iuray\Desktop\фото на презентацию о музее\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3"/>
          <a:stretch/>
        </p:blipFill>
        <p:spPr bwMode="auto">
          <a:xfrm>
            <a:off x="539552" y="1137969"/>
            <a:ext cx="7894504" cy="4836408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04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392735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9802310">
            <a:off x="-162852" y="24615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530" name="Picture 2" descr="C:\Users\iuray\Desktop\фото на презентацию о музее\1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"/>
          <a:stretch/>
        </p:blipFill>
        <p:spPr bwMode="auto">
          <a:xfrm>
            <a:off x="968184" y="1255649"/>
            <a:ext cx="7189968" cy="5161585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970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9802310">
            <a:off x="-162852" y="24615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554" name="Picture 2" descr="C:\Users\iuray\Desktop\фото на презентацию о музее\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/>
          <a:stretch/>
        </p:blipFill>
        <p:spPr bwMode="auto">
          <a:xfrm>
            <a:off x="680623" y="1052736"/>
            <a:ext cx="7779807" cy="5280448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1278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 rot="19802310">
            <a:off x="-162852" y="24615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578" name="Picture 2" descr="C:\Users\iuray\Desktop\фото на презентацию о музее\2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2" b="2955"/>
          <a:stretch/>
        </p:blipFill>
        <p:spPr bwMode="auto">
          <a:xfrm>
            <a:off x="1826089" y="1124744"/>
            <a:ext cx="5257549" cy="5328593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9382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/>
          <a:stretch/>
        </p:blipFill>
        <p:spPr bwMode="auto">
          <a:xfrm>
            <a:off x="-2988840" y="2196829"/>
            <a:ext cx="2376264" cy="178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Загрузки\Контак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316" y="4293096"/>
            <a:ext cx="3527376" cy="198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67744" y="0"/>
            <a:ext cx="4680520" cy="13407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3164775"/>
            <a:ext cx="6624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solidFill>
                  <a:srgbClr val="0070C0"/>
                </a:solidFill>
                <a:latin typeface="Arial Narrow" pitchFamily="34" charset="0"/>
              </a:rPr>
              <a:t>Ишимская</a:t>
            </a:r>
            <a:r>
              <a:rPr lang="ru-RU" sz="2400" dirty="0">
                <a:solidFill>
                  <a:srgbClr val="0070C0"/>
                </a:solidFill>
                <a:latin typeface="Arial Narrow" pitchFamily="34" charset="0"/>
              </a:rPr>
              <a:t> сельская библиотека-филиал №</a:t>
            </a:r>
            <a:r>
              <a:rPr lang="ru-RU" sz="2400" dirty="0" smtClean="0">
                <a:solidFill>
                  <a:srgbClr val="0070C0"/>
                </a:solidFill>
                <a:latin typeface="Arial Narrow" pitchFamily="34" charset="0"/>
              </a:rPr>
              <a:t>11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Narrow" pitchFamily="34" charset="0"/>
              </a:rPr>
              <a:t>Торгашина Ольга Викторовна</a:t>
            </a:r>
          </a:p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 Narrow" pitchFamily="34" charset="0"/>
              </a:rPr>
              <a:t>ishim.torgashina@yandex.ru</a:t>
            </a:r>
            <a:endParaRPr lang="ru-RU" sz="24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27683" y="1796623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Narrow" pitchFamily="34" charset="0"/>
              </a:rPr>
              <a:t>Кемеровская </a:t>
            </a:r>
            <a:r>
              <a:rPr lang="ru-RU" sz="2400" dirty="0">
                <a:solidFill>
                  <a:srgbClr val="0070C0"/>
                </a:solidFill>
                <a:latin typeface="Arial Narrow" pitchFamily="34" charset="0"/>
              </a:rPr>
              <a:t>область - Кузбасс, </a:t>
            </a:r>
            <a:endParaRPr lang="ru-RU" sz="2400" dirty="0" smtClean="0">
              <a:solidFill>
                <a:srgbClr val="0070C0"/>
              </a:solidFill>
              <a:latin typeface="Arial Narrow" pitchFamily="34" charset="0"/>
            </a:endParaRPr>
          </a:p>
          <a:p>
            <a:pPr algn="ctr"/>
            <a:r>
              <a:rPr lang="ru-RU" sz="2400" dirty="0" err="1" smtClean="0">
                <a:solidFill>
                  <a:srgbClr val="0070C0"/>
                </a:solidFill>
                <a:latin typeface="Arial Narrow" pitchFamily="34" charset="0"/>
              </a:rPr>
              <a:t>Яйский</a:t>
            </a:r>
            <a:r>
              <a:rPr lang="ru-RU" sz="2400" dirty="0" smtClean="0">
                <a:solidFill>
                  <a:srgbClr val="0070C0"/>
                </a:solidFill>
                <a:latin typeface="Arial Narrow" pitchFamily="34" charset="0"/>
              </a:rPr>
              <a:t> округ, </a:t>
            </a:r>
            <a:r>
              <a:rPr lang="ru-RU" sz="2400" dirty="0">
                <a:solidFill>
                  <a:srgbClr val="0070C0"/>
                </a:solidFill>
                <a:latin typeface="Arial Narrow" pitchFamily="34" charset="0"/>
              </a:rPr>
              <a:t>с. Ишим, </a:t>
            </a:r>
            <a:endParaRPr lang="ru-RU" sz="2400" dirty="0" smtClean="0">
              <a:solidFill>
                <a:srgbClr val="0070C0"/>
              </a:solidFill>
              <a:latin typeface="Arial Narrow" pitchFamily="34" charset="0"/>
            </a:endParaRP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Narrow" pitchFamily="34" charset="0"/>
              </a:rPr>
              <a:t>Садовый </a:t>
            </a:r>
            <a:r>
              <a:rPr lang="ru-RU" sz="2400" dirty="0">
                <a:solidFill>
                  <a:srgbClr val="0070C0"/>
                </a:solidFill>
                <a:latin typeface="Arial Narrow" pitchFamily="34" charset="0"/>
              </a:rPr>
              <a:t>пер., </a:t>
            </a:r>
            <a:r>
              <a:rPr lang="ru-RU" sz="2400" dirty="0" smtClean="0">
                <a:solidFill>
                  <a:srgbClr val="0070C0"/>
                </a:solidFill>
                <a:latin typeface="Arial Narrow" pitchFamily="34" charset="0"/>
              </a:rPr>
              <a:t>д</a:t>
            </a:r>
            <a:r>
              <a:rPr lang="ru-RU" sz="2400" dirty="0">
                <a:solidFill>
                  <a:srgbClr val="0070C0"/>
                </a:solidFill>
                <a:latin typeface="Arial Narrow" pitchFamily="34" charset="0"/>
              </a:rPr>
              <a:t>.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332656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Наши контакты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-336106" y="5837085"/>
            <a:ext cx="9777024" cy="1696371"/>
            <a:chOff x="-336106" y="5665764"/>
            <a:chExt cx="9777024" cy="1696371"/>
          </a:xfrm>
        </p:grpSpPr>
        <p:sp>
          <p:nvSpPr>
            <p:cNvPr id="8" name="Прямоугольник 7"/>
            <p:cNvSpPr/>
            <p:nvPr/>
          </p:nvSpPr>
          <p:spPr>
            <a:xfrm rot="527629">
              <a:off x="-336106" y="5665764"/>
              <a:ext cx="4896544" cy="165618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 rot="21072371" flipH="1">
              <a:off x="4018657" y="5705951"/>
              <a:ext cx="5422261" cy="165618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973340" y="6174396"/>
              <a:ext cx="33698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©МБУ ЦБС </a:t>
              </a:r>
              <a:r>
                <a:rPr lang="ru-RU" dirty="0" err="1"/>
                <a:t>Яйского</a:t>
              </a:r>
              <a:r>
                <a:rPr lang="ru-RU" dirty="0"/>
                <a:t> округа,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11982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 rot="19802310">
            <a:off x="-10452" y="26139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pic>
        <p:nvPicPr>
          <p:cNvPr id="6146" name="Picture 2" descr="C:\Users\iuray\Desktop\фото на презентацию о музее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78" y="1268760"/>
            <a:ext cx="8151553" cy="4585249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70912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 rot="19802310">
            <a:off x="-10452" y="26139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C:\Users\iuray\Desktop\фото на презентацию о музее\3+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2" b="2487"/>
          <a:stretch/>
        </p:blipFill>
        <p:spPr bwMode="auto">
          <a:xfrm>
            <a:off x="738129" y="1211283"/>
            <a:ext cx="7577045" cy="5058889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90400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 rot="19802310">
            <a:off x="-10452" y="26139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Users\iuray\Desktop\фото на презентацию о музее\4 Дом с.Ишим, 1903 года постройки принадлежал купцу Шаламову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9"/>
          <a:stretch/>
        </p:blipFill>
        <p:spPr bwMode="auto">
          <a:xfrm>
            <a:off x="770023" y="1141084"/>
            <a:ext cx="7402377" cy="5168236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Загрузки\Рисунок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" y="344522"/>
            <a:ext cx="4625975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Прямоугольник 16"/>
          <p:cNvSpPr/>
          <p:nvPr/>
        </p:nvSpPr>
        <p:spPr>
          <a:xfrm>
            <a:off x="4471211" y="6093296"/>
            <a:ext cx="3269141" cy="648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71211" y="6021288"/>
            <a:ext cx="3269141" cy="64807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1211" y="6021288"/>
            <a:ext cx="3269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/>
              <a:t>с.Ишим</a:t>
            </a:r>
            <a:r>
              <a:rPr lang="ru-RU" sz="1600" dirty="0"/>
              <a:t>, </a:t>
            </a:r>
            <a:r>
              <a:rPr lang="ru-RU" sz="1600" dirty="0" smtClean="0"/>
              <a:t>дом 1903 </a:t>
            </a:r>
            <a:r>
              <a:rPr lang="ru-RU" sz="1600" dirty="0"/>
              <a:t>года постройки принадлежал купцу Шаламову</a:t>
            </a:r>
          </a:p>
        </p:txBody>
      </p:sp>
    </p:spTree>
    <p:extLst>
      <p:ext uri="{BB962C8B-B14F-4D97-AF65-F5344CB8AC3E}">
        <p14:creationId xmlns:p14="http://schemas.microsoft.com/office/powerpoint/2010/main" val="21916652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19802310">
            <a:off x="-10452" y="26139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iuray\Desktop\фото на презентацию о музее\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3295"/>
          <a:stretch/>
        </p:blipFill>
        <p:spPr bwMode="auto">
          <a:xfrm>
            <a:off x="680625" y="1152742"/>
            <a:ext cx="7749273" cy="5023326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24684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19802310">
            <a:off x="-10452" y="26139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C:\Users\iuray\Desktop\фото на презентацию о музее\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9"/>
          <a:stretch/>
        </p:blipFill>
        <p:spPr bwMode="auto">
          <a:xfrm>
            <a:off x="852114" y="1196752"/>
            <a:ext cx="7271494" cy="5118040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9166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 rot="19802310">
            <a:off x="-10452" y="26139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4" name="Picture 4" descr="C:\Users\iuray\Desktop\фото на презентацию о музее\7+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" b="5226"/>
          <a:stretch/>
        </p:blipFill>
        <p:spPr bwMode="auto">
          <a:xfrm>
            <a:off x="770023" y="1196752"/>
            <a:ext cx="7438487" cy="5094515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2530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" y="13509"/>
            <a:ext cx="8542724" cy="567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19802310">
            <a:off x="-10452" y="2613914"/>
            <a:ext cx="12057457" cy="61426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 rot="19479919">
            <a:off x="-19333" y="2453165"/>
            <a:ext cx="12057457" cy="6142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80625" y="-11331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КРАЕВЕДЕНИЕ В ОСОБОМ ФОРМАТЕ: </a:t>
            </a:r>
          </a:p>
          <a:p>
            <a:r>
              <a:rPr lang="ru-RU" dirty="0" smtClean="0">
                <a:solidFill>
                  <a:schemeClr val="bg1"/>
                </a:solidFill>
                <a:latin typeface="Futura PT Book" pitchFamily="34" charset="-52"/>
              </a:rPr>
              <a:t>МУЗЕЙ В БИБЛИОТЕКЕ</a:t>
            </a:r>
            <a:endParaRPr lang="ru-RU" dirty="0">
              <a:solidFill>
                <a:schemeClr val="bg1"/>
              </a:solidFill>
              <a:latin typeface="Futura PT Book" pitchFamily="34" charset="-52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" y="188640"/>
            <a:ext cx="4659857" cy="780216"/>
            <a:chOff x="-1" y="332656"/>
            <a:chExt cx="4659857" cy="78021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70023" y="332656"/>
              <a:ext cx="3441937" cy="72828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-1" y="332656"/>
              <a:ext cx="4139953" cy="7282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8" descr="E:\Загрузки\Рисунок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81" y="344522"/>
              <a:ext cx="4625975" cy="76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66" name="Picture 2" descr="C:\Users\iuray\Desktop\фото на презентацию о музее\8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340769"/>
            <a:ext cx="8280920" cy="4658018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0855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238</Words>
  <Application>Microsoft Office PowerPoint</Application>
  <PresentationFormat>Экран (4:3)</PresentationFormat>
  <Paragraphs>74</Paragraphs>
  <Slides>23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Юра Редькин</dc:creator>
  <cp:lastModifiedBy>Юра Редькин</cp:lastModifiedBy>
  <cp:revision>32</cp:revision>
  <dcterms:created xsi:type="dcterms:W3CDTF">2024-08-07T06:01:32Z</dcterms:created>
  <dcterms:modified xsi:type="dcterms:W3CDTF">2024-08-09T04:42:52Z</dcterms:modified>
</cp:coreProperties>
</file>