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347" r:id="rId4"/>
    <p:sldId id="395" r:id="rId5"/>
    <p:sldId id="370" r:id="rId6"/>
    <p:sldId id="292" r:id="rId7"/>
    <p:sldId id="326" r:id="rId8"/>
    <p:sldId id="261" r:id="rId9"/>
    <p:sldId id="327" r:id="rId10"/>
    <p:sldId id="294" r:id="rId11"/>
    <p:sldId id="258" r:id="rId12"/>
    <p:sldId id="295" r:id="rId13"/>
    <p:sldId id="293" r:id="rId14"/>
    <p:sldId id="296" r:id="rId15"/>
    <p:sldId id="297" r:id="rId16"/>
    <p:sldId id="259" r:id="rId17"/>
    <p:sldId id="284" r:id="rId18"/>
    <p:sldId id="268" r:id="rId19"/>
    <p:sldId id="283" r:id="rId20"/>
    <p:sldId id="266" r:id="rId21"/>
    <p:sldId id="300" r:id="rId22"/>
    <p:sldId id="316" r:id="rId23"/>
    <p:sldId id="321" r:id="rId24"/>
    <p:sldId id="302" r:id="rId25"/>
    <p:sldId id="272" r:id="rId26"/>
    <p:sldId id="396" r:id="rId27"/>
    <p:sldId id="274" r:id="rId28"/>
    <p:sldId id="275" r:id="rId29"/>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9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100" d="100"/>
          <a:sy n="100" d="100"/>
        </p:scale>
        <p:origin x="-1860" y="-768"/>
      </p:cViewPr>
      <p:guideLst>
        <p:guide orient="horz" pos="1620"/>
        <p:guide pos="294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841772"/>
            <a:ext cx="6858000" cy="1790700"/>
          </a:xfrm>
        </p:spPr>
        <p:txBody>
          <a:bodyPr anchor="b"/>
          <a:lstStyle>
            <a:lvl1pPr algn="ctr">
              <a:defRPr sz="3375"/>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2701529"/>
            <a:ext cx="6858000" cy="1241822"/>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79"/>
            <a:ext cx="6052930" cy="4388644"/>
          </a:xfrm>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282304"/>
            <a:ext cx="7886700" cy="2139553"/>
          </a:xfrm>
        </p:spPr>
        <p:txBody>
          <a:bodyPr anchor="b"/>
          <a:lstStyle>
            <a:lvl1pPr>
              <a:defRPr sz="3375"/>
            </a:lvl1pPr>
          </a:lstStyle>
          <a:p>
            <a:r>
              <a:rPr lang="ru-RU" smtClean="0"/>
              <a:t>Образец заголовка</a:t>
            </a:r>
            <a:endParaRPr lang="ru-RU"/>
          </a:p>
        </p:txBody>
      </p:sp>
      <p:sp>
        <p:nvSpPr>
          <p:cNvPr id="3" name="Текст 2"/>
          <p:cNvSpPr>
            <a:spLocks noGrp="1"/>
          </p:cNvSpPr>
          <p:nvPr>
            <p:ph type="body" idx="1"/>
          </p:nvPr>
        </p:nvSpPr>
        <p:spPr>
          <a:xfrm>
            <a:off x="623888" y="3442097"/>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ru-RU" smtClean="0"/>
              <a:t>Образец текста</a:t>
            </a:r>
            <a:endParaRPr lang="ru-RU" smtClean="0"/>
          </a:p>
        </p:txBody>
      </p:sp>
      <p:sp>
        <p:nvSpPr>
          <p:cNvPr id="4" name="Дата 3"/>
          <p:cNvSpPr>
            <a:spLocks noGrp="1"/>
          </p:cNvSpPr>
          <p:nvPr>
            <p:ph type="dt" sz="half" idx="10"/>
          </p:nvPr>
        </p:nvSpPr>
        <p:spPr/>
        <p:txBody>
          <a:bodyPr/>
          <a:lstStyle/>
          <a:p>
            <a:fld id="{5B106E36-FD25-4E2D-B0AA-010F637433A0}"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200150"/>
            <a:ext cx="4032504" cy="3394472"/>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Объект 3"/>
          <p:cNvSpPr>
            <a:spLocks noGrp="1"/>
          </p:cNvSpPr>
          <p:nvPr>
            <p:ph sz="half" idx="2"/>
          </p:nvPr>
        </p:nvSpPr>
        <p:spPr>
          <a:xfrm>
            <a:off x="4654296" y="1200150"/>
            <a:ext cx="4032504" cy="3394472"/>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273844"/>
            <a:ext cx="7886700" cy="994172"/>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1" y="1260872"/>
            <a:ext cx="3868340"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ru-RU" smtClean="0"/>
              <a:t>Образец текста</a:t>
            </a:r>
            <a:endParaRPr lang="ru-RU" smtClean="0"/>
          </a:p>
        </p:txBody>
      </p:sp>
      <p:sp>
        <p:nvSpPr>
          <p:cNvPr id="4" name="Объект 3"/>
          <p:cNvSpPr>
            <a:spLocks noGrp="1"/>
          </p:cNvSpPr>
          <p:nvPr>
            <p:ph sz="half" idx="2"/>
          </p:nvPr>
        </p:nvSpPr>
        <p:spPr>
          <a:xfrm>
            <a:off x="629841" y="1878806"/>
            <a:ext cx="3868340" cy="2763441"/>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Текст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ru-RU" smtClean="0"/>
              <a:t>Образец текста</a:t>
            </a:r>
            <a:endParaRPr lang="ru-RU" smtClean="0"/>
          </a:p>
        </p:txBody>
      </p:sp>
      <p:sp>
        <p:nvSpPr>
          <p:cNvPr id="6" name="Объект 5"/>
          <p:cNvSpPr>
            <a:spLocks noGrp="1"/>
          </p:cNvSpPr>
          <p:nvPr>
            <p:ph sz="quarter" idx="4"/>
          </p:nvPr>
        </p:nvSpPr>
        <p:spPr>
          <a:xfrm>
            <a:off x="4629150" y="1878806"/>
            <a:ext cx="3887391" cy="2763441"/>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42900"/>
            <a:ext cx="2949178" cy="1200150"/>
          </a:xfrm>
        </p:spPr>
        <p:txBody>
          <a:bodyPr anchor="b"/>
          <a:lstStyle>
            <a:lvl1pPr>
              <a:defRPr sz="1800"/>
            </a:lvl1pPr>
          </a:lstStyle>
          <a:p>
            <a:r>
              <a:rPr lang="ru-RU" smtClean="0"/>
              <a:t>Образец заголовка</a:t>
            </a:r>
            <a:endParaRPr lang="ru-RU"/>
          </a:p>
        </p:txBody>
      </p:sp>
      <p:sp>
        <p:nvSpPr>
          <p:cNvPr id="3" name="Объект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Текст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ru-RU" smtClean="0"/>
              <a:t>Образец текста</a:t>
            </a:r>
            <a:endParaRPr lang="ru-RU" smtClean="0"/>
          </a:p>
        </p:txBody>
      </p:sp>
      <p:sp>
        <p:nvSpPr>
          <p:cNvPr id="5" name="Дата 4"/>
          <p:cNvSpPr>
            <a:spLocks noGrp="1"/>
          </p:cNvSpPr>
          <p:nvPr>
            <p:ph type="dt" sz="half" idx="10"/>
          </p:nvPr>
        </p:nvSpPr>
        <p:spPr/>
        <p:txBody>
          <a:bodyPr/>
          <a:lstStyle/>
          <a:p>
            <a:fld id="{5B106E36-FD25-4E2D-B0AA-010F637433A0}"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42900"/>
            <a:ext cx="2949178" cy="1200150"/>
          </a:xfrm>
        </p:spPr>
        <p:txBody>
          <a:bodyPr anchor="b"/>
          <a:lstStyle>
            <a:lvl1pPr>
              <a:defRPr sz="1800"/>
            </a:lvl1pPr>
          </a:lstStyle>
          <a:p>
            <a:r>
              <a:rPr lang="ru-RU" smtClean="0"/>
              <a:t>Образец заголовка</a:t>
            </a:r>
            <a:endParaRPr lang="ru-RU"/>
          </a:p>
        </p:txBody>
      </p:sp>
      <p:sp>
        <p:nvSpPr>
          <p:cNvPr id="3" name="Рисунок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ru-RU"/>
          </a:p>
        </p:txBody>
      </p:sp>
      <p:sp>
        <p:nvSpPr>
          <p:cNvPr id="4" name="Текст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ru-RU" smtClean="0"/>
              <a:t>Образец текста</a:t>
            </a:r>
            <a:endParaRPr lang="ru-RU" smtClean="0"/>
          </a:p>
        </p:txBody>
      </p:sp>
      <p:sp>
        <p:nvSpPr>
          <p:cNvPr id="5" name="Дата 4"/>
          <p:cNvSpPr>
            <a:spLocks noGrp="1"/>
          </p:cNvSpPr>
          <p:nvPr>
            <p:ph type="dt" sz="half" idx="10"/>
          </p:nvPr>
        </p:nvSpPr>
        <p:spPr/>
        <p:txBody>
          <a:bodyPr/>
          <a:lstStyle/>
          <a:p>
            <a:fld id="{5B106E36-FD25-4E2D-B0AA-010F637433A0}"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fld>
            <a:endParaRPr lang="ru-RU"/>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Заголовок 1025"/>
          <p:cNvSpPr/>
          <p:nvPr>
            <p:ph type="title"/>
          </p:nvPr>
        </p:nvSpPr>
        <p:spPr>
          <a:xfrm>
            <a:off x="457200" y="205979"/>
            <a:ext cx="8229600" cy="857250"/>
          </a:xfrm>
          <a:prstGeom prst="rect">
            <a:avLst/>
          </a:prstGeom>
          <a:noFill/>
          <a:ln w="9525">
            <a:noFill/>
          </a:ln>
        </p:spPr>
        <p:txBody>
          <a:bodyPr anchor="ctr" anchorCtr="0"/>
          <a:p>
            <a:pPr lvl="0"/>
            <a:r>
              <a:t>Click to edit Master title style</a:t>
            </a:r>
          </a:p>
        </p:txBody>
      </p:sp>
      <p:sp>
        <p:nvSpPr>
          <p:cNvPr id="1027" name="Замещающий текст 1026"/>
          <p:cNvSpPr/>
          <p:nvPr>
            <p:ph type="body" idx="1"/>
          </p:nvPr>
        </p:nvSpPr>
        <p:spPr>
          <a:xfrm>
            <a:off x="457200" y="1200150"/>
            <a:ext cx="8229600" cy="3394472"/>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Замещающая дата 1027"/>
          <p:cNvSpPr/>
          <p:nvPr>
            <p:ph type="dt" sz="half" idx="2"/>
          </p:nvPr>
        </p:nvSpPr>
        <p:spPr>
          <a:xfrm>
            <a:off x="457200" y="4683919"/>
            <a:ext cx="2133600" cy="357188"/>
          </a:xfrm>
          <a:prstGeom prst="rect">
            <a:avLst/>
          </a:prstGeom>
          <a:noFill/>
          <a:ln w="9525">
            <a:noFill/>
          </a:ln>
        </p:spPr>
        <p:txBody>
          <a:bodyPr/>
          <a:lstStyle>
            <a:lvl1pPr>
              <a:defRPr sz="1050"/>
            </a:lvl1pPr>
          </a:lstStyle>
          <a:p>
            <a:fld id="{5B106E36-FD25-4E2D-B0AA-010F637433A0}" type="datetimeFigureOut">
              <a:rPr lang="ru-RU" smtClean="0"/>
            </a:fld>
            <a:endParaRPr lang="ru-RU"/>
          </a:p>
        </p:txBody>
      </p:sp>
      <p:sp>
        <p:nvSpPr>
          <p:cNvPr id="1029" name="Замещающий нижний колонтитул 1028"/>
          <p:cNvSpPr/>
          <p:nvPr>
            <p:ph type="ftr" sz="quarter" idx="3"/>
          </p:nvPr>
        </p:nvSpPr>
        <p:spPr>
          <a:xfrm>
            <a:off x="3124200" y="4683919"/>
            <a:ext cx="2895600" cy="357188"/>
          </a:xfrm>
          <a:prstGeom prst="rect">
            <a:avLst/>
          </a:prstGeom>
          <a:noFill/>
          <a:ln w="9525">
            <a:noFill/>
          </a:ln>
        </p:spPr>
        <p:txBody>
          <a:bodyPr/>
          <a:lstStyle>
            <a:lvl1pPr algn="ctr">
              <a:defRPr sz="1050"/>
            </a:lvl1pPr>
          </a:lstStyle>
          <a:p>
            <a:endParaRPr lang="ru-RU"/>
          </a:p>
        </p:txBody>
      </p:sp>
      <p:sp>
        <p:nvSpPr>
          <p:cNvPr id="1030" name="Замещающий номер слайда 1029"/>
          <p:cNvSpPr/>
          <p:nvPr>
            <p:ph type="sldNum" sz="quarter" idx="4"/>
          </p:nvPr>
        </p:nvSpPr>
        <p:spPr>
          <a:xfrm>
            <a:off x="6553200" y="4683919"/>
            <a:ext cx="2133600" cy="357188"/>
          </a:xfrm>
          <a:prstGeom prst="rect">
            <a:avLst/>
          </a:prstGeom>
          <a:noFill/>
          <a:ln w="9525">
            <a:noFill/>
          </a:ln>
        </p:spPr>
        <p:txBody>
          <a:bodyPr/>
          <a:lstStyle>
            <a:lvl1pPr algn="r">
              <a:defRPr sz="1050"/>
            </a:lvl1pPr>
          </a:lstStyle>
          <a:p>
            <a:fld id="{725C68B6-61C2-468F-89AB-4B9F7531AA68}" type="slidenum">
              <a:rPr lang="ru-RU" smtClean="0"/>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15000"/>
        </a:spcBef>
        <a:spcAft>
          <a:spcPct val="0"/>
        </a:spcAft>
        <a:buChar char="•"/>
        <a:defRPr sz="2400" b="0" i="0" u="none" kern="1200" baseline="0">
          <a:solidFill>
            <a:schemeClr val="tx1"/>
          </a:solidFill>
          <a:latin typeface="+mn-lt"/>
          <a:ea typeface="+mn-ea"/>
          <a:cs typeface="+mn-cs"/>
        </a:defRPr>
      </a:lvl1pPr>
      <a:lvl2pPr marL="557530" lvl="1" indent="-213995" algn="l" defTabSz="685800" eaLnBrk="1" fontAlgn="base" latinLnBrk="0" hangingPunct="1">
        <a:lnSpc>
          <a:spcPct val="100000"/>
        </a:lnSpc>
        <a:spcBef>
          <a:spcPct val="15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15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jpeg"/><Relationship Id="rId2" Type="http://schemas.openxmlformats.org/officeDocument/2006/relationships/tags" Target="../tags/tag7.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tags" Target="../tags/tag8.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9.jpeg"/><Relationship Id="rId3" Type="http://schemas.openxmlformats.org/officeDocument/2006/relationships/tags" Target="../tags/tag9.xml"/><Relationship Id="rId2" Type="http://schemas.openxmlformats.org/officeDocument/2006/relationships/image" Target="../media/image20.jpe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tags" Target="../tags/tag11.xml"/><Relationship Id="rId3" Type="http://schemas.openxmlformats.org/officeDocument/2006/relationships/image" Target="../media/image22.jpeg"/><Relationship Id="rId2" Type="http://schemas.openxmlformats.org/officeDocument/2006/relationships/tags" Target="../tags/tag10.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jpeg"/><Relationship Id="rId3" Type="http://schemas.openxmlformats.org/officeDocument/2006/relationships/tags" Target="../tags/tag12.xml"/><Relationship Id="rId2" Type="http://schemas.openxmlformats.org/officeDocument/2006/relationships/image" Target="../media/image27.jpe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image" Target="../media/image33.jpeg"/><Relationship Id="rId7" Type="http://schemas.openxmlformats.org/officeDocument/2006/relationships/image" Target="../media/image32.png"/><Relationship Id="rId6" Type="http://schemas.openxmlformats.org/officeDocument/2006/relationships/tags" Target="../tags/tag13.xml"/><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1" Type="http://schemas.openxmlformats.org/officeDocument/2006/relationships/slideLayout" Target="../slideLayouts/slideLayout2.xml"/><Relationship Id="rId10" Type="http://schemas.openxmlformats.org/officeDocument/2006/relationships/image" Target="../media/image9.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9.jpeg"/><Relationship Id="rId7" Type="http://schemas.openxmlformats.org/officeDocument/2006/relationships/tags" Target="../tags/tag1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9.jpeg"/><Relationship Id="rId7" Type="http://schemas.openxmlformats.org/officeDocument/2006/relationships/tags" Target="../tags/tag1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9" Type="http://schemas.openxmlformats.org/officeDocument/2006/relationships/image" Target="../media/image9.jpeg"/><Relationship Id="rId8" Type="http://schemas.openxmlformats.org/officeDocument/2006/relationships/tags" Target="../tags/tag17.xml"/><Relationship Id="rId7" Type="http://schemas.openxmlformats.org/officeDocument/2006/relationships/image" Target="../media/image49.jpeg"/><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png"/><Relationship Id="rId7" Type="http://schemas.openxmlformats.org/officeDocument/2006/relationships/image" Target="../media/image52.jpeg"/><Relationship Id="rId6" Type="http://schemas.openxmlformats.org/officeDocument/2006/relationships/tags" Target="../tags/tag20.xml"/><Relationship Id="rId5" Type="http://schemas.openxmlformats.org/officeDocument/2006/relationships/image" Target="../media/image51.jpeg"/><Relationship Id="rId4" Type="http://schemas.openxmlformats.org/officeDocument/2006/relationships/tags" Target="../tags/tag19.xml"/><Relationship Id="rId3" Type="http://schemas.openxmlformats.org/officeDocument/2006/relationships/image" Target="../media/image50.jpeg"/><Relationship Id="rId2" Type="http://schemas.openxmlformats.org/officeDocument/2006/relationships/tags" Target="../tags/tag18.xml"/><Relationship Id="rId12" Type="http://schemas.openxmlformats.org/officeDocument/2006/relationships/slideLayout" Target="../slideLayouts/slideLayout2.xml"/><Relationship Id="rId11" Type="http://schemas.openxmlformats.org/officeDocument/2006/relationships/image" Target="../media/image9.jpeg"/><Relationship Id="rId10" Type="http://schemas.openxmlformats.org/officeDocument/2006/relationships/tags" Target="../tags/tag21.xml"/><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9.jpeg"/><Relationship Id="rId6" Type="http://schemas.openxmlformats.org/officeDocument/2006/relationships/tags" Target="../tags/tag22.xml"/><Relationship Id="rId5" Type="http://schemas.openxmlformats.org/officeDocument/2006/relationships/image" Target="../media/image58.jpeg"/><Relationship Id="rId4" Type="http://schemas.openxmlformats.org/officeDocument/2006/relationships/image" Target="../media/image57.jpeg"/><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jpeg"/><Relationship Id="rId3" Type="http://schemas.openxmlformats.org/officeDocument/2006/relationships/tags" Target="../tags/tag23.xml"/><Relationship Id="rId2" Type="http://schemas.openxmlformats.org/officeDocument/2006/relationships/image" Target="../media/image59.jpe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9" Type="http://schemas.openxmlformats.org/officeDocument/2006/relationships/image" Target="../media/image9.jpeg"/><Relationship Id="rId8" Type="http://schemas.openxmlformats.org/officeDocument/2006/relationships/tags" Target="../tags/tag24.xml"/><Relationship Id="rId7" Type="http://schemas.openxmlformats.org/officeDocument/2006/relationships/image" Target="../media/image65.jpeg"/><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png"/><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jpeg"/><Relationship Id="rId2" Type="http://schemas.openxmlformats.org/officeDocument/2006/relationships/tags" Target="../tags/tag25.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jpeg"/><Relationship Id="rId2" Type="http://schemas.openxmlformats.org/officeDocument/2006/relationships/tags" Target="../tags/tag26.xml"/><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tags" Target="../tags/tag2.xml"/><Relationship Id="rId3" Type="http://schemas.openxmlformats.org/officeDocument/2006/relationships/image" Target="../media/image8.png"/><Relationship Id="rId2" Type="http://schemas.openxmlformats.org/officeDocument/2006/relationships/tags" Target="../tags/tag1.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jpeg"/><Relationship Id="rId2" Type="http://schemas.openxmlformats.org/officeDocument/2006/relationships/tags" Target="../tags/tag3.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9.jpeg"/><Relationship Id="rId2" Type="http://schemas.openxmlformats.org/officeDocument/2006/relationships/tags" Target="../tags/tag4.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tags" Target="../tags/tag5.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tags" Target="../tags/tag6.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1710895813_bogatyr-club-3uaq-p-fon-dlya-bibliotechnoi-prezentatsii-18"/>
          <p:cNvPicPr>
            <a:picLocks noChangeAspect="1"/>
          </p:cNvPicPr>
          <p:nvPr/>
        </p:nvPicPr>
        <p:blipFill>
          <a:blip r:embed="rId1"/>
          <a:stretch>
            <a:fillRect/>
          </a:stretch>
        </p:blipFill>
        <p:spPr>
          <a:xfrm>
            <a:off x="0" y="635"/>
            <a:ext cx="9135110" cy="5143500"/>
          </a:xfrm>
          <a:prstGeom prst="rect">
            <a:avLst/>
          </a:prstGeom>
        </p:spPr>
      </p:pic>
      <p:sp>
        <p:nvSpPr>
          <p:cNvPr id="13" name="Прямоугольник 12"/>
          <p:cNvSpPr/>
          <p:nvPr/>
        </p:nvSpPr>
        <p:spPr>
          <a:xfrm>
            <a:off x="1900095" y="1491377"/>
            <a:ext cx="5343525" cy="1568450"/>
          </a:xfrm>
          <a:prstGeom prst="rect">
            <a:avLst/>
          </a:prstGeom>
          <a:noFill/>
          <a:effectLst>
            <a:reflection blurRad="6350" stA="50000" endA="300" endPos="55500" dist="50800" dir="5400000" sy="-100000" algn="bl" rotWithShape="0"/>
            <a:softEdge rad="127000"/>
          </a:effectLst>
        </p:spPr>
        <p:txBody>
          <a:bodyPr wrap="none" lIns="91440" tIns="45720" rIns="91440" bIns="45720">
            <a:spAutoFit/>
          </a:bodyPr>
          <a:lstStyle/>
          <a:p>
            <a:pPr algn="ctr"/>
            <a:r>
              <a:rPr lang="ru-RU" sz="3200" b="1" cap="none" spc="0" dirty="0" smtClean="0">
                <a:ln w="12700">
                  <a:solidFill>
                    <a:srgbClr val="002060"/>
                  </a:solidFill>
                  <a:prstDash val="solid"/>
                </a:ln>
                <a:solidFill>
                  <a:schemeClr val="accent2">
                    <a:lumMod val="50000"/>
                  </a:schemeClr>
                </a:solidFill>
                <a:effectLst>
                  <a:glow rad="139700">
                    <a:schemeClr val="accent1">
                      <a:satMod val="175000"/>
                      <a:alpha val="40000"/>
                    </a:schemeClr>
                  </a:glow>
                  <a:outerShdw blurRad="41275" dist="20320" dir="1800000" algn="tl" rotWithShape="0">
                    <a:srgbClr val="000000">
                      <a:alpha val="40000"/>
                    </a:srgbClr>
                  </a:outerShdw>
                </a:effectLst>
                <a:latin typeface="Times New Roman" panose="02020603050405020304" charset="0"/>
                <a:cs typeface="Times New Roman" panose="02020603050405020304" charset="0"/>
              </a:rPr>
              <a:t>Менчерепская модельная</a:t>
            </a:r>
            <a:endParaRPr lang="ru-RU" sz="3200" b="1" cap="none" spc="0" dirty="0" smtClean="0">
              <a:ln w="12700">
                <a:solidFill>
                  <a:srgbClr val="002060"/>
                </a:solidFill>
                <a:prstDash val="solid"/>
              </a:ln>
              <a:solidFill>
                <a:schemeClr val="accent2">
                  <a:lumMod val="50000"/>
                </a:schemeClr>
              </a:solidFill>
              <a:effectLst>
                <a:glow rad="139700">
                  <a:schemeClr val="accent1">
                    <a:satMod val="175000"/>
                    <a:alpha val="40000"/>
                  </a:schemeClr>
                </a:glow>
                <a:outerShdw blurRad="41275" dist="20320" dir="1800000" algn="tl" rotWithShape="0">
                  <a:srgbClr val="000000">
                    <a:alpha val="40000"/>
                  </a:srgbClr>
                </a:outerShdw>
              </a:effectLst>
              <a:latin typeface="Times New Roman" panose="02020603050405020304" charset="0"/>
              <a:cs typeface="Times New Roman" panose="02020603050405020304" charset="0"/>
            </a:endParaRPr>
          </a:p>
          <a:p>
            <a:pPr algn="ctr"/>
            <a:r>
              <a:rPr lang="ru-RU" sz="3200" b="1" cap="none" spc="0" dirty="0" smtClean="0">
                <a:ln w="12700">
                  <a:solidFill>
                    <a:srgbClr val="002060"/>
                  </a:solidFill>
                  <a:prstDash val="solid"/>
                </a:ln>
                <a:solidFill>
                  <a:schemeClr val="accent2">
                    <a:lumMod val="50000"/>
                  </a:schemeClr>
                </a:solidFill>
                <a:effectLst>
                  <a:glow rad="139700">
                    <a:schemeClr val="accent1">
                      <a:satMod val="175000"/>
                      <a:alpha val="40000"/>
                    </a:schemeClr>
                  </a:glow>
                  <a:outerShdw blurRad="41275" dist="20320" dir="1800000" algn="tl" rotWithShape="0">
                    <a:srgbClr val="000000">
                      <a:alpha val="40000"/>
                    </a:srgbClr>
                  </a:outerShdw>
                </a:effectLst>
                <a:latin typeface="Times New Roman" panose="02020603050405020304" charset="0"/>
                <a:cs typeface="Times New Roman" panose="02020603050405020304" charset="0"/>
              </a:rPr>
              <a:t> сельская библиотека:</a:t>
            </a:r>
            <a:endParaRPr lang="ru-RU" sz="3200" b="1" cap="none" spc="0" dirty="0" smtClean="0">
              <a:ln w="12700">
                <a:solidFill>
                  <a:srgbClr val="002060"/>
                </a:solidFill>
                <a:prstDash val="solid"/>
              </a:ln>
              <a:solidFill>
                <a:schemeClr val="accent2">
                  <a:lumMod val="50000"/>
                </a:schemeClr>
              </a:solidFill>
              <a:effectLst>
                <a:glow rad="139700">
                  <a:schemeClr val="accent1">
                    <a:satMod val="175000"/>
                    <a:alpha val="40000"/>
                  </a:schemeClr>
                </a:glow>
                <a:outerShdw blurRad="41275" dist="20320" dir="1800000" algn="tl" rotWithShape="0">
                  <a:srgbClr val="000000">
                    <a:alpha val="40000"/>
                  </a:srgbClr>
                </a:outerShdw>
              </a:effectLst>
              <a:latin typeface="Times New Roman" panose="02020603050405020304" charset="0"/>
              <a:cs typeface="Times New Roman" panose="02020603050405020304" charset="0"/>
            </a:endParaRPr>
          </a:p>
          <a:p>
            <a:pPr algn="ctr"/>
            <a:r>
              <a:rPr lang="ru-RU" sz="3200" b="1" cap="none" spc="0" dirty="0" smtClean="0">
                <a:ln w="12700">
                  <a:solidFill>
                    <a:srgbClr val="002060"/>
                  </a:solidFill>
                  <a:prstDash val="solid"/>
                </a:ln>
                <a:solidFill>
                  <a:schemeClr val="accent2">
                    <a:lumMod val="50000"/>
                  </a:schemeClr>
                </a:solidFill>
                <a:effectLst>
                  <a:glow rad="139700">
                    <a:schemeClr val="accent1">
                      <a:satMod val="175000"/>
                      <a:alpha val="40000"/>
                    </a:schemeClr>
                  </a:glow>
                  <a:outerShdw blurRad="41275" dist="20320" dir="1800000" algn="tl" rotWithShape="0">
                    <a:srgbClr val="000000">
                      <a:alpha val="40000"/>
                    </a:srgbClr>
                  </a:outerShdw>
                </a:effectLst>
                <a:latin typeface="Times New Roman" panose="02020603050405020304" charset="0"/>
                <a:cs typeface="Times New Roman" panose="02020603050405020304" charset="0"/>
              </a:rPr>
              <a:t> достижения и перспективы</a:t>
            </a:r>
            <a:endParaRPr lang="ru-RU" sz="3200" b="1" cap="none" spc="0" dirty="0" smtClean="0">
              <a:ln w="12700">
                <a:solidFill>
                  <a:srgbClr val="002060"/>
                </a:solidFill>
                <a:prstDash val="solid"/>
              </a:ln>
              <a:solidFill>
                <a:schemeClr val="accent2">
                  <a:lumMod val="50000"/>
                </a:schemeClr>
              </a:solidFill>
              <a:effectLst>
                <a:glow rad="139700">
                  <a:schemeClr val="accent1">
                    <a:satMod val="175000"/>
                    <a:alpha val="40000"/>
                  </a:schemeClr>
                </a:glow>
                <a:outerShdw blurRad="41275" dist="20320" dir="1800000" algn="tl" rotWithShape="0">
                  <a:srgbClr val="000000">
                    <a:alpha val="40000"/>
                  </a:srgbClr>
                </a:outerShdw>
              </a:effectLst>
              <a:latin typeface="Times New Roman" panose="02020603050405020304" charset="0"/>
              <a:cs typeface="Times New Roman" panose="02020603050405020304" charset="0"/>
            </a:endParaRPr>
          </a:p>
        </p:txBody>
      </p:sp>
      <p:sp>
        <p:nvSpPr>
          <p:cNvPr id="4" name="Текстовое поле 3"/>
          <p:cNvSpPr txBox="1"/>
          <p:nvPr/>
        </p:nvSpPr>
        <p:spPr>
          <a:xfrm>
            <a:off x="3996055" y="4659630"/>
            <a:ext cx="4572000" cy="275590"/>
          </a:xfrm>
          <a:prstGeom prst="rect">
            <a:avLst/>
          </a:prstGeom>
          <a:noFill/>
        </p:spPr>
        <p:txBody>
          <a:bodyPr wrap="square" rtlCol="0" anchor="t">
            <a:spAutoFit/>
          </a:bodyPr>
          <a:p>
            <a:r>
              <a:rPr lang="ru-RU" sz="1200" dirty="0" smtClean="0">
                <a:solidFill>
                  <a:schemeClr val="accent1">
                    <a:lumMod val="50000"/>
                  </a:schemeClr>
                </a:solidFill>
                <a:latin typeface="Times New Roman" panose="02020603050405020304" charset="0"/>
                <a:cs typeface="Times New Roman" panose="02020603050405020304" charset="0"/>
                <a:sym typeface="+mn-ea"/>
              </a:rPr>
              <a:t>2024</a:t>
            </a:r>
            <a:endParaRPr lang="ru-RU" altLang="en-US" sz="1200" dirty="0" smtClean="0">
              <a:solidFill>
                <a:schemeClr val="accent1">
                  <a:lumMod val="50000"/>
                </a:schemeClr>
              </a:solidFill>
              <a:latin typeface="Times New Roman" panose="02020603050405020304" charset="0"/>
              <a:cs typeface="Times New Roman" panose="02020603050405020304" charset="0"/>
              <a:sym typeface="+mn-ea"/>
            </a:endParaRPr>
          </a:p>
        </p:txBody>
      </p:sp>
      <p:sp>
        <p:nvSpPr>
          <p:cNvPr id="7" name="TextBox 6"/>
          <p:cNvSpPr txBox="1"/>
          <p:nvPr/>
        </p:nvSpPr>
        <p:spPr>
          <a:xfrm>
            <a:off x="1045845" y="195580"/>
            <a:ext cx="6569710" cy="645160"/>
          </a:xfrm>
          <a:prstGeom prst="rect">
            <a:avLst/>
          </a:prstGeom>
          <a:noFill/>
        </p:spPr>
        <p:txBody>
          <a:bodyPr wrap="square" rtlCol="0">
            <a:spAutoFit/>
          </a:bodyPr>
          <a:lstStyle/>
          <a:p>
            <a:pPr algn="ctr"/>
            <a:r>
              <a:rPr lang="ru-RU" sz="1200" dirty="0" smtClean="0">
                <a:solidFill>
                  <a:schemeClr val="accent1">
                    <a:lumMod val="50000"/>
                  </a:schemeClr>
                </a:solidFill>
                <a:effectLst/>
                <a:latin typeface="Times New Roman" panose="02020603050405020304" charset="0"/>
                <a:cs typeface="Times New Roman" panose="02020603050405020304" charset="0"/>
              </a:rPr>
              <a:t>Муниципальное бюджетное учреждение</a:t>
            </a:r>
            <a:endParaRPr lang="ru-RU" sz="1200" dirty="0" smtClean="0">
              <a:solidFill>
                <a:schemeClr val="accent1">
                  <a:lumMod val="50000"/>
                </a:schemeClr>
              </a:solidFill>
              <a:effectLst/>
              <a:latin typeface="Times New Roman" panose="02020603050405020304" charset="0"/>
              <a:cs typeface="Times New Roman" panose="02020603050405020304" charset="0"/>
            </a:endParaRPr>
          </a:p>
          <a:p>
            <a:pPr algn="ctr"/>
            <a:r>
              <a:rPr lang="ru-RU" sz="1200" dirty="0" smtClean="0">
                <a:solidFill>
                  <a:schemeClr val="accent1">
                    <a:lumMod val="50000"/>
                  </a:schemeClr>
                </a:solidFill>
                <a:effectLst/>
                <a:latin typeface="Times New Roman" panose="02020603050405020304" charset="0"/>
                <a:cs typeface="Times New Roman" panose="02020603050405020304" charset="0"/>
              </a:rPr>
              <a:t> «Централизованная библиотечная система Беловского муниципального округа»</a:t>
            </a:r>
            <a:br>
              <a:rPr lang="ru-RU" sz="1200" dirty="0" smtClean="0">
                <a:solidFill>
                  <a:schemeClr val="accent1">
                    <a:lumMod val="50000"/>
                  </a:schemeClr>
                </a:solidFill>
                <a:effectLst/>
                <a:latin typeface="Times New Roman" panose="02020603050405020304" charset="0"/>
                <a:cs typeface="Times New Roman" panose="02020603050405020304" charset="0"/>
              </a:rPr>
            </a:br>
            <a:r>
              <a:rPr lang="ru-RU" sz="1200" dirty="0" smtClean="0">
                <a:solidFill>
                  <a:schemeClr val="accent1">
                    <a:lumMod val="50000"/>
                  </a:schemeClr>
                </a:solidFill>
                <a:effectLst/>
                <a:latin typeface="Times New Roman" panose="02020603050405020304" charset="0"/>
                <a:cs typeface="Times New Roman" panose="02020603050405020304" charset="0"/>
              </a:rPr>
              <a:t>Менчерепская модельная </a:t>
            </a:r>
            <a:r>
              <a:rPr lang="ru-RU" sz="1200" dirty="0" smtClean="0">
                <a:solidFill>
                  <a:schemeClr val="accent5">
                    <a:lumMod val="50000"/>
                  </a:schemeClr>
                </a:solidFill>
                <a:effectLst/>
                <a:latin typeface="Times New Roman" panose="02020603050405020304" charset="0"/>
                <a:cs typeface="Times New Roman" panose="02020603050405020304" charset="0"/>
              </a:rPr>
              <a:t>сельская </a:t>
            </a:r>
            <a:r>
              <a:rPr lang="ru-RU" sz="1200" dirty="0" smtClean="0">
                <a:solidFill>
                  <a:schemeClr val="accent1">
                    <a:lumMod val="50000"/>
                  </a:schemeClr>
                </a:solidFill>
                <a:effectLst/>
                <a:latin typeface="Times New Roman" panose="02020603050405020304" charset="0"/>
                <a:cs typeface="Times New Roman" panose="02020603050405020304" charset="0"/>
              </a:rPr>
              <a:t>библиотека</a:t>
            </a:r>
            <a:endParaRPr lang="ru-RU" sz="1200" dirty="0" smtClean="0">
              <a:solidFill>
                <a:schemeClr val="accent1">
                  <a:lumMod val="50000"/>
                </a:schemeClr>
              </a:solidFill>
              <a:effectLst/>
              <a:latin typeface="Times New Roman" panose="02020603050405020304" charset="0"/>
              <a:cs typeface="Times New Roman" panose="02020603050405020304" charset="0"/>
            </a:endParaRPr>
          </a:p>
        </p:txBody>
      </p:sp>
      <p:sp>
        <p:nvSpPr>
          <p:cNvPr id="3" name="Текстовое поле 2"/>
          <p:cNvSpPr txBox="1"/>
          <p:nvPr/>
        </p:nvSpPr>
        <p:spPr>
          <a:xfrm>
            <a:off x="5942965" y="3448050"/>
            <a:ext cx="3048000" cy="521970"/>
          </a:xfrm>
          <a:prstGeom prst="rect">
            <a:avLst/>
          </a:prstGeom>
          <a:noFill/>
        </p:spPr>
        <p:txBody>
          <a:bodyPr wrap="square" rtlCol="0">
            <a:spAutoFit/>
          </a:bodyPr>
          <a:p>
            <a:r>
              <a:rPr lang="ru-RU" altLang="en-US" sz="1400">
                <a:solidFill>
                  <a:schemeClr val="accent1">
                    <a:lumMod val="50000"/>
                  </a:schemeClr>
                </a:solidFill>
                <a:latin typeface="Times New Roman" panose="02020603050405020304" charset="0"/>
                <a:cs typeface="Times New Roman" panose="02020603050405020304" charset="0"/>
              </a:rPr>
              <a:t>Заведующий библиотекой</a:t>
            </a:r>
            <a:endParaRPr lang="ru-RU" altLang="en-US" sz="1400">
              <a:solidFill>
                <a:schemeClr val="accent1">
                  <a:lumMod val="50000"/>
                </a:schemeClr>
              </a:solidFill>
              <a:latin typeface="Times New Roman" panose="02020603050405020304" charset="0"/>
              <a:cs typeface="Times New Roman" panose="02020603050405020304" charset="0"/>
            </a:endParaRPr>
          </a:p>
          <a:p>
            <a:r>
              <a:rPr lang="ru-RU" altLang="en-US" sz="1400">
                <a:solidFill>
                  <a:schemeClr val="accent1">
                    <a:lumMod val="50000"/>
                  </a:schemeClr>
                </a:solidFill>
                <a:latin typeface="Times New Roman" panose="02020603050405020304" charset="0"/>
                <a:cs typeface="Times New Roman" panose="02020603050405020304" charset="0"/>
              </a:rPr>
              <a:t>Шанина Людмила Васильевна</a:t>
            </a:r>
            <a:endParaRPr lang="ru-RU" altLang="en-US" sz="1400">
              <a:solidFill>
                <a:schemeClr val="accent1">
                  <a:lumMod val="50000"/>
                </a:schemeClr>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1710895813_bogatyr-club-3uaq-p-fon-dlya-bibliotechnoi-prezentatsii-18"/>
          <p:cNvPicPr>
            <a:picLocks noChangeAspect="1"/>
          </p:cNvPicPr>
          <p:nvPr/>
        </p:nvPicPr>
        <p:blipFill>
          <a:blip r:embed="rId1"/>
          <a:stretch>
            <a:fillRect/>
          </a:stretch>
        </p:blipFill>
        <p:spPr>
          <a:xfrm>
            <a:off x="4445" y="0"/>
            <a:ext cx="9135110" cy="5143500"/>
          </a:xfrm>
          <a:prstGeom prst="rect">
            <a:avLst/>
          </a:prstGeom>
        </p:spPr>
      </p:pic>
      <p:sp>
        <p:nvSpPr>
          <p:cNvPr id="5" name="Содержимое 4"/>
          <p:cNvSpPr>
            <a:spLocks noGrp="1"/>
          </p:cNvSpPr>
          <p:nvPr>
            <p:ph idx="1"/>
          </p:nvPr>
        </p:nvSpPr>
        <p:spPr>
          <a:xfrm>
            <a:off x="179512" y="267970"/>
            <a:ext cx="8856984" cy="4443958"/>
          </a:xfrm>
          <a:solidFill>
            <a:schemeClr val="accent5">
              <a:lumMod val="20000"/>
              <a:lumOff val="80000"/>
            </a:schemeClr>
          </a:solidFill>
        </p:spPr>
        <p:txBody>
          <a:bodyPr>
            <a:noAutofit/>
          </a:bodyPr>
          <a:lstStyle/>
          <a:p>
            <a:pPr marL="0" lvl="0" indent="0">
              <a:buNone/>
            </a:pPr>
            <a:endParaRPr lang="ru-RU" sz="1800" dirty="0" smtClean="0">
              <a:solidFill>
                <a:schemeClr val="accent6">
                  <a:lumMod val="50000"/>
                </a:schemeClr>
              </a:solidFill>
              <a:latin typeface="Comic Sans MS" panose="030F0702030302020204" pitchFamily="66" charset="0"/>
            </a:endParaRPr>
          </a:p>
          <a:p>
            <a:pPr marL="0" lvl="0" indent="0">
              <a:buNone/>
            </a:pPr>
            <a:r>
              <a:rPr lang="ru-RU" sz="1800" dirty="0" smtClean="0">
                <a:solidFill>
                  <a:schemeClr val="accent6">
                    <a:lumMod val="50000"/>
                  </a:schemeClr>
                </a:solidFill>
                <a:latin typeface="Comic Sans MS" panose="030F0702030302020204" pitchFamily="66" charset="0"/>
              </a:rPr>
              <a:t>- среди родителей дошкольников </a:t>
            </a:r>
            <a:r>
              <a:rPr lang="ru-RU" sz="1800" dirty="0" smtClean="0">
                <a:solidFill>
                  <a:schemeClr val="accent6">
                    <a:lumMod val="50000"/>
                  </a:schemeClr>
                </a:solidFill>
                <a:latin typeface="Comic Sans MS" panose="030F0702030302020204" pitchFamily="66" charset="0"/>
                <a:sym typeface="+mn-ea"/>
              </a:rPr>
              <a:t>проведено исследование</a:t>
            </a:r>
            <a:endParaRPr lang="ru-RU" sz="1800" dirty="0" smtClean="0">
              <a:solidFill>
                <a:schemeClr val="accent6">
                  <a:lumMod val="50000"/>
                </a:schemeClr>
              </a:solidFill>
              <a:latin typeface="Comic Sans MS" panose="030F0702030302020204" pitchFamily="66" charset="0"/>
              <a:sym typeface="+mn-ea"/>
            </a:endParaRPr>
          </a:p>
          <a:p>
            <a:pPr marL="0" lvl="0" indent="0">
              <a:buNone/>
            </a:pPr>
            <a:r>
              <a:rPr lang="ru-RU" sz="1800" dirty="0" smtClean="0">
                <a:solidFill>
                  <a:schemeClr val="accent6">
                    <a:lumMod val="50000"/>
                  </a:schemeClr>
                </a:solidFill>
                <a:latin typeface="Comic Sans MS" panose="030F0702030302020204" pitchFamily="66" charset="0"/>
                <a:sym typeface="+mn-ea"/>
              </a:rPr>
              <a:t>             </a:t>
            </a:r>
            <a:r>
              <a:rPr lang="ru-RU" sz="1800" dirty="0" smtClean="0">
                <a:solidFill>
                  <a:schemeClr val="accent6">
                    <a:lumMod val="50000"/>
                  </a:schemeClr>
                </a:solidFill>
                <a:latin typeface="Comic Sans MS" panose="030F0702030302020204" pitchFamily="66" charset="0"/>
              </a:rPr>
              <a:t>на тему «Приобщение детей к чтению»;</a:t>
            </a:r>
            <a:endParaRPr lang="ru-RU" sz="1800" dirty="0" smtClean="0">
              <a:solidFill>
                <a:schemeClr val="accent6">
                  <a:lumMod val="50000"/>
                </a:schemeClr>
              </a:solidFill>
              <a:latin typeface="Comic Sans MS" panose="030F0702030302020204" pitchFamily="66" charset="0"/>
            </a:endParaRPr>
          </a:p>
          <a:p>
            <a:pPr lvl="0"/>
            <a:r>
              <a:rPr lang="ru-RU" sz="1800" dirty="0" smtClean="0">
                <a:solidFill>
                  <a:schemeClr val="accent6">
                    <a:lumMod val="50000"/>
                  </a:schemeClr>
                </a:solidFill>
                <a:latin typeface="Comic Sans MS" panose="030F0702030302020204" pitchFamily="66" charset="0"/>
              </a:rPr>
              <a:t>Цель: определение места и значения книги в жизни и развитии ребенка и получение представления об организации домашнего чтения. </a:t>
            </a:r>
            <a:endParaRPr lang="ru-RU" sz="1800" dirty="0" smtClean="0">
              <a:solidFill>
                <a:schemeClr val="accent6">
                  <a:lumMod val="50000"/>
                </a:schemeClr>
              </a:solidFill>
              <a:latin typeface="Comic Sans MS" panose="030F0702030302020204" pitchFamily="66" charset="0"/>
            </a:endParaRPr>
          </a:p>
          <a:p>
            <a:pPr lvl="0"/>
            <a:r>
              <a:rPr lang="ru-RU" sz="1800" dirty="0" smtClean="0">
                <a:solidFill>
                  <a:schemeClr val="accent6">
                    <a:lumMod val="50000"/>
                  </a:schemeClr>
                </a:solidFill>
                <a:latin typeface="Comic Sans MS" panose="030F0702030302020204" pitchFamily="66" charset="0"/>
              </a:rPr>
              <a:t>По результатам исследования:</a:t>
            </a:r>
            <a:endParaRPr lang="ru-RU" sz="1800" dirty="0" smtClean="0">
              <a:solidFill>
                <a:schemeClr val="accent6">
                  <a:lumMod val="50000"/>
                </a:schemeClr>
              </a:solidFill>
              <a:latin typeface="Comic Sans MS" panose="030F0702030302020204" pitchFamily="66" charset="0"/>
            </a:endParaRPr>
          </a:p>
          <a:p>
            <a:pPr marL="0" lvl="0" indent="0" algn="just">
              <a:buNone/>
            </a:pPr>
            <a:r>
              <a:rPr lang="ru-RU" sz="1800" dirty="0" smtClean="0">
                <a:solidFill>
                  <a:schemeClr val="accent6">
                    <a:lumMod val="50000"/>
                  </a:schemeClr>
                </a:solidFill>
                <a:latin typeface="Comic Sans MS" panose="030F0702030302020204" pitchFamily="66" charset="0"/>
              </a:rPr>
              <a:t>родители солидарны с мнением, что книга несет все самое доброе и хорошее, а именно: развивает память, мышление, расширяет кругозор ребенка, способствует познанию мира, учит думать, размышлять, даёт знания, чтение хороших книг воспитывает Человека. Но не все родители могут уделить достаточно времени для совместного чтения. Поэтому, чтобы привлечь внимание родителей к семейному чтению и дальнейшему приобщению детей к библиотеке, необходимо расширить работу с семьями по данной теме. </a:t>
            </a:r>
            <a:endParaRPr lang="ru-RU" sz="1800" dirty="0" smtClean="0">
              <a:solidFill>
                <a:schemeClr val="accent6">
                  <a:lumMod val="50000"/>
                </a:schemeClr>
              </a:solidFill>
              <a:latin typeface="Comic Sans MS" panose="030F0702030302020204" pitchFamily="66" charset="0"/>
            </a:endParaRPr>
          </a:p>
        </p:txBody>
      </p:sp>
      <p:pic>
        <p:nvPicPr>
          <p:cNvPr id="8" name="Изображение 7" descr="Безымянный.pngлоготип б-няня"/>
          <p:cNvPicPr>
            <a:picLocks noChangeAspect="1"/>
          </p:cNvPicPr>
          <p:nvPr>
            <p:custDataLst>
              <p:tags r:id="rId2"/>
            </p:custDataLst>
          </p:nvPr>
        </p:nvPicPr>
        <p:blipFill>
          <a:blip r:embed="rId3"/>
          <a:stretch>
            <a:fillRect/>
          </a:stretch>
        </p:blipFill>
        <p:spPr>
          <a:xfrm>
            <a:off x="7524115" y="151765"/>
            <a:ext cx="1335405" cy="49339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1710895813_bogatyr-club-3uaq-p-fon-dlya-bibliotechnoi-prezentatsii-18"/>
          <p:cNvPicPr>
            <a:picLocks noChangeAspect="1"/>
          </p:cNvPicPr>
          <p:nvPr/>
        </p:nvPicPr>
        <p:blipFill>
          <a:blip r:embed="rId1"/>
          <a:stretch>
            <a:fillRect/>
          </a:stretch>
        </p:blipFill>
        <p:spPr>
          <a:xfrm>
            <a:off x="4445" y="0"/>
            <a:ext cx="9135110" cy="5143500"/>
          </a:xfrm>
          <a:prstGeom prst="rect">
            <a:avLst/>
          </a:prstGeom>
        </p:spPr>
      </p:pic>
      <p:sp>
        <p:nvSpPr>
          <p:cNvPr id="5" name="Содержимое 4"/>
          <p:cNvSpPr>
            <a:spLocks noGrp="1"/>
          </p:cNvSpPr>
          <p:nvPr>
            <p:ph idx="1"/>
          </p:nvPr>
        </p:nvSpPr>
        <p:spPr>
          <a:xfrm>
            <a:off x="179512" y="0"/>
            <a:ext cx="8856984" cy="4443958"/>
          </a:xfrm>
        </p:spPr>
        <p:txBody>
          <a:bodyPr>
            <a:noAutofit/>
          </a:bodyPr>
          <a:lstStyle/>
          <a:p>
            <a:pPr marL="0" lvl="0" indent="0">
              <a:buNone/>
            </a:pPr>
            <a:r>
              <a:rPr lang="ru-RU" sz="1800" dirty="0" smtClean="0">
                <a:solidFill>
                  <a:schemeClr val="accent6">
                    <a:lumMod val="50000"/>
                  </a:schemeClr>
                </a:solidFill>
                <a:latin typeface="Comic Sans MS" panose="030F0702030302020204" pitchFamily="66" charset="0"/>
              </a:rPr>
              <a:t>       </a:t>
            </a:r>
            <a:endParaRPr lang="ru-RU" sz="1800" dirty="0" smtClean="0">
              <a:solidFill>
                <a:schemeClr val="accent6">
                  <a:lumMod val="50000"/>
                </a:schemeClr>
              </a:solidFill>
              <a:latin typeface="Comic Sans MS" panose="030F0702030302020204" pitchFamily="66" charset="0"/>
            </a:endParaRPr>
          </a:p>
          <a:p>
            <a:pPr marL="0" lvl="0" indent="0" algn="ctr">
              <a:buNone/>
            </a:pPr>
            <a:r>
              <a:rPr lang="ru-RU" sz="1800" dirty="0" smtClean="0">
                <a:solidFill>
                  <a:schemeClr val="accent6">
                    <a:lumMod val="50000"/>
                  </a:schemeClr>
                </a:solidFill>
                <a:latin typeface="Comic Sans MS" panose="030F0702030302020204" pitchFamily="66" charset="0"/>
              </a:rPr>
              <a:t>   Разработан сценарно-методический материа </a:t>
            </a:r>
            <a:endParaRPr lang="ru-RU" sz="1800" dirty="0" smtClean="0">
              <a:solidFill>
                <a:schemeClr val="accent6">
                  <a:lumMod val="50000"/>
                </a:schemeClr>
              </a:solidFill>
              <a:latin typeface="Comic Sans MS" panose="030F0702030302020204" pitchFamily="66" charset="0"/>
            </a:endParaRPr>
          </a:p>
          <a:p>
            <a:pPr marL="0" lvl="0" indent="0" algn="ctr">
              <a:buNone/>
            </a:pPr>
            <a:r>
              <a:rPr lang="ru-RU" sz="1800" dirty="0" smtClean="0">
                <a:solidFill>
                  <a:schemeClr val="accent6">
                    <a:lumMod val="50000"/>
                  </a:schemeClr>
                </a:solidFill>
                <a:latin typeface="Comic Sans MS" panose="030F0702030302020204" pitchFamily="66" charset="0"/>
              </a:rPr>
              <a:t>для проведения занятий;</a:t>
            </a:r>
            <a:endParaRPr lang="ru-RU" sz="1800" dirty="0" smtClean="0">
              <a:solidFill>
                <a:schemeClr val="accent6">
                  <a:lumMod val="50000"/>
                </a:schemeClr>
              </a:solidFill>
              <a:latin typeface="Comic Sans MS" panose="030F0702030302020204" pitchFamily="66" charset="0"/>
            </a:endParaRPr>
          </a:p>
          <a:p>
            <a:pPr marL="0" lvl="0" indent="0">
              <a:buNone/>
            </a:pPr>
            <a:r>
              <a:rPr lang="ru-RU" sz="1800" dirty="0" smtClean="0">
                <a:solidFill>
                  <a:schemeClr val="accent6">
                    <a:lumMod val="50000"/>
                  </a:schemeClr>
                </a:solidFill>
                <a:latin typeface="Comic Sans MS" panose="030F0702030302020204" pitchFamily="66" charset="0"/>
              </a:rPr>
              <a:t>                           Заключен договор социального партнёрства </a:t>
            </a:r>
            <a:endParaRPr lang="ru-RU" sz="1800" dirty="0" smtClean="0">
              <a:solidFill>
                <a:schemeClr val="accent6">
                  <a:lumMod val="50000"/>
                </a:schemeClr>
              </a:solidFill>
              <a:latin typeface="Comic Sans MS" panose="030F0702030302020204" pitchFamily="66" charset="0"/>
            </a:endParaRPr>
          </a:p>
          <a:p>
            <a:pPr marL="0" lvl="0" indent="0">
              <a:buNone/>
            </a:pPr>
            <a:r>
              <a:rPr lang="ru-RU" sz="1800" dirty="0" smtClean="0">
                <a:solidFill>
                  <a:schemeClr val="accent6">
                    <a:lumMod val="50000"/>
                  </a:schemeClr>
                </a:solidFill>
                <a:latin typeface="Comic Sans MS" panose="030F0702030302020204" pitchFamily="66" charset="0"/>
              </a:rPr>
              <a:t>                          с МБОУ ДОД «Менчерепский детский сад»;</a:t>
            </a:r>
            <a:endParaRPr lang="ru-RU" sz="1800" dirty="0" smtClean="0">
              <a:solidFill>
                <a:schemeClr val="accent6">
                  <a:lumMod val="50000"/>
                </a:schemeClr>
              </a:solidFill>
              <a:latin typeface="Comic Sans MS" panose="030F0702030302020204" pitchFamily="66" charset="0"/>
            </a:endParaRPr>
          </a:p>
          <a:p>
            <a:pPr lvl="0"/>
            <a:endParaRPr lang="ru-RU" sz="1800" dirty="0" smtClean="0">
              <a:solidFill>
                <a:schemeClr val="accent6">
                  <a:lumMod val="50000"/>
                </a:schemeClr>
              </a:solidFill>
              <a:latin typeface="Comic Sans MS" panose="030F0702030302020204" pitchFamily="66" charset="0"/>
            </a:endParaRPr>
          </a:p>
        </p:txBody>
      </p:sp>
      <p:pic>
        <p:nvPicPr>
          <p:cNvPr id="2" name="Изображение 1" descr="i"/>
          <p:cNvPicPr>
            <a:picLocks noChangeAspect="1"/>
          </p:cNvPicPr>
          <p:nvPr/>
        </p:nvPicPr>
        <p:blipFill>
          <a:blip r:embed="rId2"/>
          <a:stretch>
            <a:fillRect/>
          </a:stretch>
        </p:blipFill>
        <p:spPr>
          <a:xfrm>
            <a:off x="323850" y="1896110"/>
            <a:ext cx="4027805" cy="2783840"/>
          </a:xfrm>
          <a:prstGeom prst="rect">
            <a:avLst/>
          </a:prstGeom>
          <a:ln>
            <a:solidFill>
              <a:schemeClr val="accent1"/>
            </a:solidFill>
          </a:ln>
        </p:spPr>
      </p:pic>
      <p:pic>
        <p:nvPicPr>
          <p:cNvPr id="3" name="Изображение 2" descr="i (1)"/>
          <p:cNvPicPr>
            <a:picLocks noChangeAspect="1"/>
          </p:cNvPicPr>
          <p:nvPr/>
        </p:nvPicPr>
        <p:blipFill>
          <a:blip r:embed="rId3"/>
          <a:stretch>
            <a:fillRect/>
          </a:stretch>
        </p:blipFill>
        <p:spPr>
          <a:xfrm>
            <a:off x="4586605" y="1885950"/>
            <a:ext cx="4188460" cy="2794000"/>
          </a:xfrm>
          <a:prstGeom prst="rect">
            <a:avLst/>
          </a:prstGeom>
          <a:ln>
            <a:solidFill>
              <a:schemeClr val="accent1"/>
            </a:solidFill>
          </a:ln>
        </p:spPr>
      </p:pic>
      <p:pic>
        <p:nvPicPr>
          <p:cNvPr id="8" name="Изображение 7" descr="Безымянный.pngлоготип б-няня"/>
          <p:cNvPicPr>
            <a:picLocks noChangeAspect="1"/>
          </p:cNvPicPr>
          <p:nvPr>
            <p:custDataLst>
              <p:tags r:id="rId4"/>
            </p:custDataLst>
          </p:nvPr>
        </p:nvPicPr>
        <p:blipFill>
          <a:blip r:embed="rId5"/>
          <a:stretch>
            <a:fillRect/>
          </a:stretch>
        </p:blipFill>
        <p:spPr>
          <a:xfrm>
            <a:off x="7524115" y="151765"/>
            <a:ext cx="1335405" cy="49339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179512" y="0"/>
            <a:ext cx="8856984" cy="4443958"/>
          </a:xfrm>
        </p:spPr>
        <p:txBody>
          <a:bodyPr>
            <a:noAutofit/>
          </a:bodyPr>
          <a:lstStyle/>
          <a:p>
            <a:pPr lvl="0"/>
            <a:r>
              <a:rPr lang="ru-RU" sz="1800" dirty="0" smtClean="0">
                <a:solidFill>
                  <a:schemeClr val="accent6">
                    <a:lumMod val="50000"/>
                  </a:schemeClr>
                </a:solidFill>
                <a:latin typeface="Comic Sans MS" panose="030F0702030302020204" pitchFamily="66" charset="0"/>
              </a:rPr>
              <a:t> </a:t>
            </a:r>
            <a:endParaRPr lang="ru-RU" sz="1800" dirty="0" smtClean="0">
              <a:solidFill>
                <a:schemeClr val="accent6">
                  <a:lumMod val="50000"/>
                </a:schemeClr>
              </a:solidFill>
              <a:latin typeface="Comic Sans MS" panose="030F0702030302020204" pitchFamily="66" charset="0"/>
            </a:endParaRPr>
          </a:p>
          <a:p>
            <a:pPr marL="0" lvl="0" indent="0" algn="ctr">
              <a:buNone/>
            </a:pPr>
            <a:r>
              <a:rPr lang="ru-RU" sz="1800" dirty="0" smtClean="0">
                <a:solidFill>
                  <a:schemeClr val="accent6">
                    <a:lumMod val="50000"/>
                  </a:schemeClr>
                </a:solidFill>
                <a:latin typeface="Comic Sans MS" panose="030F0702030302020204" pitchFamily="66" charset="0"/>
              </a:rPr>
              <a:t>       - фонд </a:t>
            </a:r>
            <a:r>
              <a:rPr lang="ru-RU" sz="1800" dirty="0" smtClean="0">
                <a:solidFill>
                  <a:schemeClr val="accent6">
                    <a:lumMod val="50000"/>
                  </a:schemeClr>
                </a:solidFill>
                <a:latin typeface="Comic Sans MS" panose="030F0702030302020204" pitchFamily="66" charset="0"/>
                <a:sym typeface="+mn-ea"/>
              </a:rPr>
              <a:t>д</a:t>
            </a:r>
            <a:r>
              <a:rPr lang="ru-RU" sz="1800" dirty="0" smtClean="0">
                <a:solidFill>
                  <a:schemeClr val="accent6">
                    <a:lumMod val="50000"/>
                  </a:schemeClr>
                </a:solidFill>
                <a:latin typeface="Comic Sans MS" panose="030F0702030302020204" pitchFamily="66" charset="0"/>
                <a:sym typeface="+mn-ea"/>
              </a:rPr>
              <a:t>оукомплектован </a:t>
            </a:r>
            <a:r>
              <a:rPr lang="ru-RU" sz="1800" dirty="0" smtClean="0">
                <a:solidFill>
                  <a:schemeClr val="accent6">
                    <a:lumMod val="50000"/>
                  </a:schemeClr>
                </a:solidFill>
                <a:latin typeface="Comic Sans MS" panose="030F0702030302020204" pitchFamily="66" charset="0"/>
              </a:rPr>
              <a:t>книгами и журналами</a:t>
            </a:r>
            <a:endParaRPr lang="ru-RU" sz="1800" dirty="0" smtClean="0">
              <a:solidFill>
                <a:schemeClr val="accent6">
                  <a:lumMod val="50000"/>
                </a:schemeClr>
              </a:solidFill>
              <a:latin typeface="Comic Sans MS" panose="030F0702030302020204" pitchFamily="66" charset="0"/>
            </a:endParaRPr>
          </a:p>
          <a:p>
            <a:pPr marL="0" lvl="0" indent="0" algn="ctr">
              <a:buNone/>
            </a:pPr>
            <a:r>
              <a:rPr lang="ru-RU" sz="1800" dirty="0" smtClean="0">
                <a:solidFill>
                  <a:schemeClr val="accent6">
                    <a:lumMod val="50000"/>
                  </a:schemeClr>
                </a:solidFill>
                <a:latin typeface="Comic Sans MS" panose="030F0702030302020204" pitchFamily="66" charset="0"/>
              </a:rPr>
              <a:t>           для детей дошкольного возраста и их родителей за счет софинансирования;</a:t>
            </a:r>
            <a:endParaRPr lang="ru-RU" sz="1800" dirty="0" smtClean="0">
              <a:solidFill>
                <a:schemeClr val="accent6">
                  <a:lumMod val="50000"/>
                </a:schemeClr>
              </a:solidFill>
              <a:latin typeface="Comic Sans MS" panose="030F0702030302020204" pitchFamily="66" charset="0"/>
            </a:endParaRPr>
          </a:p>
          <a:p>
            <a:pPr lvl="0"/>
            <a:endParaRPr lang="ru-RU" sz="1800" dirty="0" smtClean="0">
              <a:solidFill>
                <a:schemeClr val="accent6">
                  <a:lumMod val="50000"/>
                </a:schemeClr>
              </a:solidFill>
              <a:latin typeface="Comic Sans MS" panose="030F0702030302020204" pitchFamily="66" charset="0"/>
            </a:endParaRPr>
          </a:p>
        </p:txBody>
      </p:sp>
      <p:pic>
        <p:nvPicPr>
          <p:cNvPr id="3" name="Изображение 2" descr="1710895813_bogatyr-club-3uaq-p-fon-dlya-bibliotechnoi-prezentatsii-18"/>
          <p:cNvPicPr>
            <a:picLocks noChangeAspect="1"/>
          </p:cNvPicPr>
          <p:nvPr/>
        </p:nvPicPr>
        <p:blipFill>
          <a:blip r:embed="rId1"/>
          <a:stretch>
            <a:fillRect/>
          </a:stretch>
        </p:blipFill>
        <p:spPr>
          <a:xfrm>
            <a:off x="4445" y="0"/>
            <a:ext cx="9135110" cy="5143500"/>
          </a:xfrm>
          <a:prstGeom prst="rect">
            <a:avLst/>
          </a:prstGeom>
        </p:spPr>
      </p:pic>
      <p:pic>
        <p:nvPicPr>
          <p:cNvPr id="4" name="Изображение 3" descr="новые детские журналы БиблиоНяни"/>
          <p:cNvPicPr>
            <a:picLocks noChangeAspect="1"/>
          </p:cNvPicPr>
          <p:nvPr/>
        </p:nvPicPr>
        <p:blipFill>
          <a:blip r:embed="rId2"/>
          <a:stretch>
            <a:fillRect/>
          </a:stretch>
        </p:blipFill>
        <p:spPr>
          <a:xfrm>
            <a:off x="3923665" y="1929130"/>
            <a:ext cx="4395470" cy="2931160"/>
          </a:xfrm>
          <a:prstGeom prst="rect">
            <a:avLst/>
          </a:prstGeom>
          <a:ln>
            <a:solidFill>
              <a:schemeClr val="accent1"/>
            </a:solidFill>
          </a:ln>
        </p:spPr>
      </p:pic>
      <p:pic>
        <p:nvPicPr>
          <p:cNvPr id="8" name="Изображение 7" descr="Безымянный.pngлоготип б-няня"/>
          <p:cNvPicPr>
            <a:picLocks noChangeAspect="1"/>
          </p:cNvPicPr>
          <p:nvPr>
            <p:custDataLst>
              <p:tags r:id="rId3"/>
            </p:custDataLst>
          </p:nvPr>
        </p:nvPicPr>
        <p:blipFill>
          <a:blip r:embed="rId4"/>
          <a:stretch>
            <a:fillRect/>
          </a:stretch>
        </p:blipFill>
        <p:spPr>
          <a:xfrm>
            <a:off x="7524115" y="151765"/>
            <a:ext cx="1335405" cy="493395"/>
          </a:xfrm>
          <a:prstGeom prst="rect">
            <a:avLst/>
          </a:prstGeom>
        </p:spPr>
      </p:pic>
      <p:pic>
        <p:nvPicPr>
          <p:cNvPr id="7" name="Изображение 6" descr="76118997"/>
          <p:cNvPicPr>
            <a:picLocks noChangeAspect="1"/>
          </p:cNvPicPr>
          <p:nvPr/>
        </p:nvPicPr>
        <p:blipFill>
          <a:blip r:embed="rId5"/>
          <a:stretch>
            <a:fillRect/>
          </a:stretch>
        </p:blipFill>
        <p:spPr>
          <a:xfrm>
            <a:off x="539750" y="283210"/>
            <a:ext cx="3051175" cy="4577080"/>
          </a:xfrm>
          <a:prstGeom prst="rect">
            <a:avLst/>
          </a:prstGeom>
          <a:ln>
            <a:solidFill>
              <a:schemeClr val="accent1"/>
            </a:solidFill>
          </a:ln>
        </p:spPr>
      </p:pic>
      <p:sp>
        <p:nvSpPr>
          <p:cNvPr id="2" name="Текстовое поле 1"/>
          <p:cNvSpPr txBox="1"/>
          <p:nvPr/>
        </p:nvSpPr>
        <p:spPr>
          <a:xfrm>
            <a:off x="3923665" y="419100"/>
            <a:ext cx="4004945" cy="1476375"/>
          </a:xfrm>
          <a:prstGeom prst="rect">
            <a:avLst/>
          </a:prstGeom>
          <a:noFill/>
        </p:spPr>
        <p:txBody>
          <a:bodyPr wrap="square" rtlCol="0">
            <a:spAutoFit/>
          </a:bodyPr>
          <a:p>
            <a:pPr algn="ctr"/>
            <a:r>
              <a:rPr lang="ru-RU" altLang="en-US">
                <a:solidFill>
                  <a:schemeClr val="accent2">
                    <a:lumMod val="50000"/>
                  </a:schemeClr>
                </a:solidFill>
                <a:latin typeface="Comic Sans MS" panose="030F0702030302020204" pitchFamily="66" charset="0"/>
                <a:cs typeface="Comic Sans MS" panose="030F0702030302020204" pitchFamily="66" charset="0"/>
              </a:rPr>
              <a:t>- фонд доукомплектован книгами и журналами для детей дошкольного возраста и их родителей за счет софинансирования</a:t>
            </a:r>
            <a:endParaRPr lang="ru-RU" altLang="en-US">
              <a:solidFill>
                <a:schemeClr val="accent2">
                  <a:lumMod val="50000"/>
                </a:schemeClr>
              </a:solidFill>
              <a:latin typeface="Comic Sans MS" panose="030F0702030302020204" pitchFamily="66" charset="0"/>
              <a:cs typeface="Comic Sans MS" panose="030F0702030302020204" pitchFamily="66"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1710895813_bogatyr-club-3uaq-p-fon-dlya-bibliotechnoi-prezentatsii-18"/>
          <p:cNvPicPr>
            <a:picLocks noChangeAspect="1"/>
          </p:cNvPicPr>
          <p:nvPr/>
        </p:nvPicPr>
        <p:blipFill>
          <a:blip r:embed="rId1"/>
          <a:stretch>
            <a:fillRect/>
          </a:stretch>
        </p:blipFill>
        <p:spPr>
          <a:xfrm>
            <a:off x="8890" y="0"/>
            <a:ext cx="9135110" cy="5143500"/>
          </a:xfrm>
          <a:prstGeom prst="rect">
            <a:avLst/>
          </a:prstGeom>
        </p:spPr>
      </p:pic>
      <p:sp>
        <p:nvSpPr>
          <p:cNvPr id="5" name="Содержимое 4"/>
          <p:cNvSpPr>
            <a:spLocks noGrp="1"/>
          </p:cNvSpPr>
          <p:nvPr>
            <p:ph idx="1"/>
          </p:nvPr>
        </p:nvSpPr>
        <p:spPr>
          <a:xfrm>
            <a:off x="179512" y="0"/>
            <a:ext cx="8856984" cy="4443958"/>
          </a:xfrm>
        </p:spPr>
        <p:txBody>
          <a:bodyPr>
            <a:noAutofit/>
          </a:bodyPr>
          <a:lstStyle/>
          <a:p>
            <a:pPr marL="0" lvl="0" indent="0">
              <a:buNone/>
            </a:pPr>
            <a:r>
              <a:rPr lang="ru-RU" sz="1800" dirty="0" smtClean="0">
                <a:solidFill>
                  <a:schemeClr val="accent6">
                    <a:lumMod val="50000"/>
                  </a:schemeClr>
                </a:solidFill>
                <a:latin typeface="Comic Sans MS" panose="030F0702030302020204" pitchFamily="66" charset="0"/>
              </a:rPr>
              <a:t>     </a:t>
            </a:r>
            <a:endParaRPr lang="ru-RU" sz="1800" dirty="0" smtClean="0">
              <a:solidFill>
                <a:schemeClr val="accent6">
                  <a:lumMod val="50000"/>
                </a:schemeClr>
              </a:solidFill>
              <a:latin typeface="Comic Sans MS" panose="030F0702030302020204" pitchFamily="66" charset="0"/>
            </a:endParaRPr>
          </a:p>
          <a:p>
            <a:pPr marL="0" lvl="0" indent="0" algn="ctr">
              <a:buNone/>
            </a:pPr>
            <a:r>
              <a:rPr lang="ru-RU" sz="1800" dirty="0" smtClean="0">
                <a:solidFill>
                  <a:schemeClr val="accent6">
                    <a:lumMod val="50000"/>
                  </a:schemeClr>
                </a:solidFill>
                <a:latin typeface="Comic Sans MS" panose="030F0702030302020204" pitchFamily="66" charset="0"/>
              </a:rPr>
              <a:t>  - </a:t>
            </a:r>
            <a:r>
              <a:rPr lang="ru-RU" sz="1800" dirty="0" smtClean="0">
                <a:solidFill>
                  <a:schemeClr val="accent6">
                    <a:lumMod val="50000"/>
                  </a:schemeClr>
                </a:solidFill>
                <a:latin typeface="Comic Sans MS" panose="030F0702030302020204" pitchFamily="66" charset="0"/>
                <a:sym typeface="+mn-ea"/>
              </a:rPr>
              <a:t>о</a:t>
            </a:r>
            <a:r>
              <a:rPr lang="ru-RU" sz="1800" dirty="0" smtClean="0">
                <a:solidFill>
                  <a:schemeClr val="accent6">
                    <a:lumMod val="50000"/>
                  </a:schemeClr>
                </a:solidFill>
                <a:latin typeface="Comic Sans MS" panose="030F0702030302020204" pitchFamily="66" charset="0"/>
                <a:sym typeface="+mn-ea"/>
              </a:rPr>
              <a:t>борудовано </a:t>
            </a:r>
            <a:r>
              <a:rPr lang="ru-RU" sz="1800" dirty="0" smtClean="0">
                <a:solidFill>
                  <a:schemeClr val="accent6">
                    <a:lumMod val="50000"/>
                  </a:schemeClr>
                </a:solidFill>
                <a:latin typeface="Comic Sans MS" panose="030F0702030302020204" pitchFamily="66" charset="0"/>
              </a:rPr>
              <a:t>место</a:t>
            </a:r>
            <a:endParaRPr lang="ru-RU" sz="1800" dirty="0" smtClean="0">
              <a:solidFill>
                <a:schemeClr val="accent6">
                  <a:lumMod val="50000"/>
                </a:schemeClr>
              </a:solidFill>
              <a:latin typeface="Comic Sans MS" panose="030F0702030302020204" pitchFamily="66" charset="0"/>
            </a:endParaRPr>
          </a:p>
          <a:p>
            <a:pPr marL="0" lvl="0" indent="0" algn="ctr">
              <a:buNone/>
            </a:pPr>
            <a:r>
              <a:rPr lang="ru-RU" sz="1800" dirty="0" smtClean="0">
                <a:solidFill>
                  <a:schemeClr val="accent6">
                    <a:lumMod val="50000"/>
                  </a:schemeClr>
                </a:solidFill>
                <a:latin typeface="Comic Sans MS" panose="030F0702030302020204" pitchFamily="66" charset="0"/>
              </a:rPr>
              <a:t> для занятий с детьми и проведения мероприятий </a:t>
            </a:r>
            <a:endParaRPr lang="ru-RU" sz="1800" dirty="0" smtClean="0">
              <a:solidFill>
                <a:schemeClr val="accent6">
                  <a:lumMod val="50000"/>
                </a:schemeClr>
              </a:solidFill>
              <a:latin typeface="Comic Sans MS" panose="030F0702030302020204" pitchFamily="66" charset="0"/>
            </a:endParaRPr>
          </a:p>
          <a:p>
            <a:pPr marL="0" lvl="0" indent="0">
              <a:buNone/>
            </a:pPr>
            <a:endParaRPr lang="ru-RU" sz="1800" dirty="0" smtClean="0">
              <a:solidFill>
                <a:schemeClr val="accent6">
                  <a:lumMod val="50000"/>
                </a:schemeClr>
              </a:solidFill>
              <a:latin typeface="Comic Sans MS" panose="030F0702030302020204" pitchFamily="66" charset="0"/>
            </a:endParaRPr>
          </a:p>
        </p:txBody>
      </p:sp>
      <p:pic>
        <p:nvPicPr>
          <p:cNvPr id="2" name="Содержимое 4" descr="IMG_7518.JPG"/>
          <p:cNvPicPr>
            <a:picLocks noGrp="1" noChangeAspect="1"/>
          </p:cNvPicPr>
          <p:nvPr>
            <p:custDataLst>
              <p:tags r:id="rId2"/>
            </p:custDataLst>
          </p:nvPr>
        </p:nvPicPr>
        <p:blipFill>
          <a:blip r:embed="rId3" cstate="print">
            <a:lum bright="-6000" contrast="6000"/>
          </a:blip>
          <a:stretch>
            <a:fillRect/>
          </a:stretch>
        </p:blipFill>
        <p:spPr>
          <a:xfrm>
            <a:off x="1403985" y="1059180"/>
            <a:ext cx="5758180" cy="3839210"/>
          </a:xfrm>
          <a:prstGeom prst="rect">
            <a:avLst/>
          </a:prstGeom>
          <a:ln>
            <a:solidFill>
              <a:schemeClr val="accent1"/>
            </a:solidFill>
          </a:ln>
          <a:effectLst>
            <a:outerShdw blurRad="292100" dist="139700" dir="2700000" algn="tl" rotWithShape="0">
              <a:srgbClr val="333333">
                <a:alpha val="65000"/>
              </a:srgbClr>
            </a:outerShdw>
          </a:effectLst>
        </p:spPr>
      </p:pic>
      <p:pic>
        <p:nvPicPr>
          <p:cNvPr id="8" name="Изображение 7" descr="Безымянный.pngлоготип б-няня"/>
          <p:cNvPicPr>
            <a:picLocks noChangeAspect="1"/>
          </p:cNvPicPr>
          <p:nvPr>
            <p:custDataLst>
              <p:tags r:id="rId4"/>
            </p:custDataLst>
          </p:nvPr>
        </p:nvPicPr>
        <p:blipFill>
          <a:blip r:embed="rId5"/>
          <a:stretch>
            <a:fillRect/>
          </a:stretch>
        </p:blipFill>
        <p:spPr>
          <a:xfrm>
            <a:off x="7524115" y="151765"/>
            <a:ext cx="1335405" cy="49339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1710895813_bogatyr-club-3uaq-p-fon-dlya-bibliotechnoi-prezentatsii-18"/>
          <p:cNvPicPr>
            <a:picLocks noChangeAspect="1"/>
          </p:cNvPicPr>
          <p:nvPr/>
        </p:nvPicPr>
        <p:blipFill>
          <a:blip r:embed="rId1"/>
          <a:stretch>
            <a:fillRect/>
          </a:stretch>
        </p:blipFill>
        <p:spPr>
          <a:xfrm>
            <a:off x="8890" y="0"/>
            <a:ext cx="9135110" cy="5143500"/>
          </a:xfrm>
          <a:prstGeom prst="rect">
            <a:avLst/>
          </a:prstGeom>
        </p:spPr>
      </p:pic>
      <p:sp>
        <p:nvSpPr>
          <p:cNvPr id="5" name="Содержимое 4"/>
          <p:cNvSpPr>
            <a:spLocks noGrp="1"/>
          </p:cNvSpPr>
          <p:nvPr>
            <p:ph idx="1"/>
          </p:nvPr>
        </p:nvSpPr>
        <p:spPr>
          <a:xfrm>
            <a:off x="59690" y="-236220"/>
            <a:ext cx="8976995" cy="4443730"/>
          </a:xfrm>
        </p:spPr>
        <p:txBody>
          <a:bodyPr>
            <a:noAutofit/>
          </a:bodyPr>
          <a:lstStyle/>
          <a:p>
            <a:pPr marL="0" lvl="0" indent="0">
              <a:buNone/>
            </a:pPr>
            <a:r>
              <a:rPr lang="ru-RU" sz="1800" dirty="0" smtClean="0">
                <a:solidFill>
                  <a:schemeClr val="accent6">
                    <a:lumMod val="50000"/>
                  </a:schemeClr>
                </a:solidFill>
                <a:latin typeface="Comic Sans MS" panose="030F0702030302020204" pitchFamily="66" charset="0"/>
              </a:rPr>
              <a:t> </a:t>
            </a:r>
            <a:endParaRPr lang="ru-RU" sz="1800" dirty="0" smtClean="0">
              <a:solidFill>
                <a:schemeClr val="accent6">
                  <a:lumMod val="50000"/>
                </a:schemeClr>
              </a:solidFill>
              <a:latin typeface="Comic Sans MS" panose="030F0702030302020204" pitchFamily="66" charset="0"/>
            </a:endParaRPr>
          </a:p>
          <a:p>
            <a:pPr marL="0" lvl="0" indent="0" algn="ctr">
              <a:buNone/>
            </a:pPr>
            <a:r>
              <a:rPr lang="ru-RU" sz="1800" dirty="0" smtClean="0">
                <a:solidFill>
                  <a:schemeClr val="accent6">
                    <a:lumMod val="50000"/>
                  </a:schemeClr>
                </a:solidFill>
                <a:latin typeface="Comic Sans MS" panose="030F0702030302020204" pitchFamily="66" charset="0"/>
              </a:rPr>
              <a:t>     </a:t>
            </a:r>
            <a:endParaRPr lang="ru-RU" sz="1800" dirty="0" smtClean="0">
              <a:solidFill>
                <a:schemeClr val="accent6">
                  <a:lumMod val="50000"/>
                </a:schemeClr>
              </a:solidFill>
              <a:latin typeface="Comic Sans MS" panose="030F0702030302020204" pitchFamily="66" charset="0"/>
            </a:endParaRPr>
          </a:p>
          <a:p>
            <a:pPr marL="0" lvl="0" indent="0">
              <a:buNone/>
            </a:pPr>
            <a:r>
              <a:rPr lang="ru-RU" sz="1800" dirty="0" smtClean="0">
                <a:solidFill>
                  <a:schemeClr val="accent6">
                    <a:lumMod val="50000"/>
                  </a:schemeClr>
                </a:solidFill>
                <a:latin typeface="Comic Sans MS" panose="030F0702030302020204" pitchFamily="66" charset="0"/>
              </a:rPr>
              <a:t>                            </a:t>
            </a:r>
            <a:r>
              <a:rPr lang="ru-RU" sz="2000" dirty="0" smtClean="0">
                <a:solidFill>
                  <a:schemeClr val="accent6">
                    <a:lumMod val="50000"/>
                  </a:schemeClr>
                </a:solidFill>
                <a:latin typeface="Comic Sans MS" panose="030F0702030302020204" pitchFamily="66" charset="0"/>
              </a:rPr>
              <a:t>-приобретена техника, реквизит и костюмы для           </a:t>
            </a:r>
            <a:endParaRPr lang="ru-RU" sz="2000" dirty="0" smtClean="0">
              <a:solidFill>
                <a:schemeClr val="accent6">
                  <a:lumMod val="50000"/>
                </a:schemeClr>
              </a:solidFill>
              <a:latin typeface="Comic Sans MS" panose="030F0702030302020204" pitchFamily="66" charset="0"/>
            </a:endParaRPr>
          </a:p>
          <a:p>
            <a:pPr marL="0" lvl="0" indent="0">
              <a:buNone/>
            </a:pPr>
            <a:r>
              <a:rPr lang="ru-RU" sz="2000" dirty="0" smtClean="0">
                <a:solidFill>
                  <a:schemeClr val="accent6">
                    <a:lumMod val="50000"/>
                  </a:schemeClr>
                </a:solidFill>
                <a:latin typeface="Comic Sans MS" panose="030F0702030302020204" pitchFamily="66" charset="0"/>
              </a:rPr>
              <a:t>                      проведения  культурно-массовых мероприятий; </a:t>
            </a:r>
            <a:endParaRPr lang="ru-RU" sz="2000" dirty="0" smtClean="0">
              <a:solidFill>
                <a:schemeClr val="accent6">
                  <a:lumMod val="50000"/>
                </a:schemeClr>
              </a:solidFill>
              <a:latin typeface="Comic Sans MS" panose="030F0702030302020204" pitchFamily="66" charset="0"/>
            </a:endParaRPr>
          </a:p>
        </p:txBody>
      </p:sp>
      <p:pic>
        <p:nvPicPr>
          <p:cNvPr id="3" name="Изображение 2" descr="IMG_6882"/>
          <p:cNvPicPr>
            <a:picLocks noChangeAspect="1"/>
          </p:cNvPicPr>
          <p:nvPr/>
        </p:nvPicPr>
        <p:blipFill>
          <a:blip r:embed="rId2"/>
          <a:stretch>
            <a:fillRect/>
          </a:stretch>
        </p:blipFill>
        <p:spPr>
          <a:xfrm>
            <a:off x="179705" y="1553845"/>
            <a:ext cx="5182870" cy="3455670"/>
          </a:xfrm>
          <a:prstGeom prst="rect">
            <a:avLst/>
          </a:prstGeom>
          <a:ln>
            <a:solidFill>
              <a:schemeClr val="accent1"/>
            </a:solidFill>
          </a:ln>
        </p:spPr>
      </p:pic>
      <p:pic>
        <p:nvPicPr>
          <p:cNvPr id="4" name="Изображение 3" descr="IMG_7521"/>
          <p:cNvPicPr>
            <a:picLocks noChangeAspect="1"/>
          </p:cNvPicPr>
          <p:nvPr/>
        </p:nvPicPr>
        <p:blipFill>
          <a:blip r:embed="rId3">
            <a:lum bright="6000" contrast="6000"/>
          </a:blip>
          <a:srcRect l="12868" t="-1772" b="15979"/>
          <a:stretch>
            <a:fillRect/>
          </a:stretch>
        </p:blipFill>
        <p:spPr>
          <a:xfrm>
            <a:off x="5507990" y="2860040"/>
            <a:ext cx="3272790" cy="2149475"/>
          </a:xfrm>
          <a:prstGeom prst="rect">
            <a:avLst/>
          </a:prstGeom>
          <a:ln>
            <a:solidFill>
              <a:schemeClr val="accent1"/>
            </a:solidFill>
          </a:ln>
        </p:spPr>
      </p:pic>
      <p:pic>
        <p:nvPicPr>
          <p:cNvPr id="7" name="Изображение 6" descr="IMG_7522"/>
          <p:cNvPicPr>
            <a:picLocks noChangeAspect="1"/>
          </p:cNvPicPr>
          <p:nvPr/>
        </p:nvPicPr>
        <p:blipFill>
          <a:blip r:embed="rId4">
            <a:lum contrast="6000"/>
          </a:blip>
          <a:stretch>
            <a:fillRect/>
          </a:stretch>
        </p:blipFill>
        <p:spPr>
          <a:xfrm>
            <a:off x="6012180" y="1203960"/>
            <a:ext cx="2432050" cy="1621155"/>
          </a:xfrm>
          <a:prstGeom prst="rect">
            <a:avLst/>
          </a:prstGeom>
          <a:ln>
            <a:solidFill>
              <a:schemeClr val="accent1"/>
            </a:solidFill>
          </a:ln>
        </p:spPr>
      </p:pic>
      <p:pic>
        <p:nvPicPr>
          <p:cNvPr id="8" name="Изображение 7" descr="WhatsApp Image 2023-01-15 at 12.42.37 (1)"/>
          <p:cNvPicPr>
            <a:picLocks noChangeAspect="1"/>
          </p:cNvPicPr>
          <p:nvPr/>
        </p:nvPicPr>
        <p:blipFill>
          <a:blip r:embed="rId5">
            <a:lum bright="12000" contrast="24000"/>
          </a:blip>
          <a:srcRect t="16649" b="15946"/>
          <a:stretch>
            <a:fillRect/>
          </a:stretch>
        </p:blipFill>
        <p:spPr>
          <a:xfrm>
            <a:off x="251460" y="195580"/>
            <a:ext cx="1334770" cy="1200785"/>
          </a:xfrm>
          <a:prstGeom prst="rect">
            <a:avLst/>
          </a:prstGeom>
          <a:ln>
            <a:solidFill>
              <a:schemeClr val="accent1"/>
            </a:solid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1710895813_bogatyr-club-3uaq-p-fon-dlya-bibliotechnoi-prezentatsii-18"/>
          <p:cNvPicPr>
            <a:picLocks noChangeAspect="1"/>
          </p:cNvPicPr>
          <p:nvPr/>
        </p:nvPicPr>
        <p:blipFill>
          <a:blip r:embed="rId1"/>
          <a:stretch>
            <a:fillRect/>
          </a:stretch>
        </p:blipFill>
        <p:spPr>
          <a:xfrm>
            <a:off x="8890" y="0"/>
            <a:ext cx="9135110" cy="5143500"/>
          </a:xfrm>
          <a:prstGeom prst="rect">
            <a:avLst/>
          </a:prstGeom>
        </p:spPr>
      </p:pic>
      <p:sp>
        <p:nvSpPr>
          <p:cNvPr id="5" name="Содержимое 4"/>
          <p:cNvSpPr>
            <a:spLocks noGrp="1"/>
          </p:cNvSpPr>
          <p:nvPr>
            <p:ph idx="1"/>
          </p:nvPr>
        </p:nvSpPr>
        <p:spPr>
          <a:xfrm>
            <a:off x="143317" y="-92422"/>
            <a:ext cx="8856984" cy="4176464"/>
          </a:xfrm>
        </p:spPr>
        <p:txBody>
          <a:bodyPr>
            <a:noAutofit/>
          </a:bodyPr>
          <a:lstStyle/>
          <a:p>
            <a:pPr algn="ctr">
              <a:buNone/>
            </a:pPr>
            <a:r>
              <a:rPr lang="ru-RU" b="1" dirty="0" smtClean="0">
                <a:solidFill>
                  <a:schemeClr val="accent6">
                    <a:lumMod val="50000"/>
                  </a:schemeClr>
                </a:solidFill>
                <a:latin typeface="Comic Sans MS" panose="030F0702030302020204" pitchFamily="66" charset="0"/>
              </a:rPr>
              <a:t> </a:t>
            </a:r>
            <a:r>
              <a:rPr lang="ru-RU" sz="1800" dirty="0" smtClean="0">
                <a:solidFill>
                  <a:schemeClr val="accent6">
                    <a:lumMod val="50000"/>
                  </a:schemeClr>
                </a:solidFill>
                <a:latin typeface="Comic Sans MS" panose="030F0702030302020204" pitchFamily="66" charset="0"/>
              </a:rPr>
              <a:t> </a:t>
            </a:r>
            <a:endParaRPr lang="ru-RU" sz="1800" dirty="0" smtClean="0">
              <a:solidFill>
                <a:schemeClr val="accent6">
                  <a:lumMod val="50000"/>
                </a:schemeClr>
              </a:solidFill>
              <a:latin typeface="Comic Sans MS" panose="030F0702030302020204" pitchFamily="66" charset="0"/>
            </a:endParaRPr>
          </a:p>
          <a:p>
            <a:pPr marL="0" lvl="0" indent="0">
              <a:buNone/>
            </a:pPr>
            <a:r>
              <a:rPr lang="ru-RU" sz="1800" dirty="0" smtClean="0">
                <a:solidFill>
                  <a:schemeClr val="accent6">
                    <a:lumMod val="50000"/>
                  </a:schemeClr>
                </a:solidFill>
                <a:latin typeface="Comic Sans MS" panose="030F0702030302020204" pitchFamily="66" charset="0"/>
              </a:rPr>
              <a:t>                            -  выпущена серия рекомендательных списков,             </a:t>
            </a:r>
            <a:endParaRPr lang="ru-RU" sz="1800" dirty="0" smtClean="0">
              <a:solidFill>
                <a:schemeClr val="accent6">
                  <a:lumMod val="50000"/>
                </a:schemeClr>
              </a:solidFill>
              <a:latin typeface="Comic Sans MS" panose="030F0702030302020204" pitchFamily="66" charset="0"/>
            </a:endParaRPr>
          </a:p>
          <a:p>
            <a:pPr marL="0" lvl="0" indent="0">
              <a:buNone/>
            </a:pPr>
            <a:r>
              <a:rPr lang="ru-RU" sz="1800" dirty="0" smtClean="0">
                <a:solidFill>
                  <a:schemeClr val="accent6">
                    <a:lumMod val="50000"/>
                  </a:schemeClr>
                </a:solidFill>
                <a:latin typeface="Comic Sans MS" panose="030F0702030302020204" pitchFamily="66" charset="0"/>
              </a:rPr>
              <a:t>                          рекомендаций для родителей по вопросам чтения</a:t>
            </a:r>
            <a:endParaRPr lang="ru-RU" sz="1800" dirty="0" smtClean="0">
              <a:solidFill>
                <a:schemeClr val="accent6">
                  <a:lumMod val="50000"/>
                </a:schemeClr>
              </a:solidFill>
              <a:latin typeface="Comic Sans MS" panose="030F0702030302020204" pitchFamily="66" charset="0"/>
            </a:endParaRPr>
          </a:p>
          <a:p>
            <a:pPr marL="0" lvl="0" indent="0">
              <a:buNone/>
            </a:pPr>
            <a:endParaRPr lang="ru-RU" sz="1800" dirty="0" smtClean="0">
              <a:solidFill>
                <a:schemeClr val="accent6">
                  <a:lumMod val="50000"/>
                </a:schemeClr>
              </a:solidFill>
              <a:latin typeface="Comic Sans MS" panose="030F0702030302020204" pitchFamily="66" charset="0"/>
            </a:endParaRPr>
          </a:p>
          <a:p>
            <a:pPr lvl="0"/>
            <a:endParaRPr lang="ru-RU" sz="1800" dirty="0" smtClean="0">
              <a:solidFill>
                <a:schemeClr val="accent6">
                  <a:lumMod val="50000"/>
                </a:schemeClr>
              </a:solidFill>
              <a:latin typeface="Comic Sans MS" panose="030F0702030302020204" pitchFamily="66" charset="0"/>
            </a:endParaRPr>
          </a:p>
        </p:txBody>
      </p:sp>
      <p:pic>
        <p:nvPicPr>
          <p:cNvPr id="2" name="Изображение 1" descr="брошюры"/>
          <p:cNvPicPr>
            <a:picLocks noChangeAspect="1"/>
          </p:cNvPicPr>
          <p:nvPr/>
        </p:nvPicPr>
        <p:blipFill>
          <a:blip r:embed="rId2"/>
          <a:stretch>
            <a:fillRect/>
          </a:stretch>
        </p:blipFill>
        <p:spPr>
          <a:xfrm>
            <a:off x="1475740" y="1347470"/>
            <a:ext cx="5648960" cy="3563620"/>
          </a:xfrm>
          <a:prstGeom prst="rect">
            <a:avLst/>
          </a:prstGeom>
          <a:ln>
            <a:solidFill>
              <a:schemeClr val="accent1"/>
            </a:solidFill>
          </a:ln>
        </p:spPr>
      </p:pic>
      <p:pic>
        <p:nvPicPr>
          <p:cNvPr id="8" name="Изображение 7" descr="Безымянный.pngлоготип б-няня"/>
          <p:cNvPicPr>
            <a:picLocks noChangeAspect="1"/>
          </p:cNvPicPr>
          <p:nvPr>
            <p:custDataLst>
              <p:tags r:id="rId3"/>
            </p:custDataLst>
          </p:nvPr>
        </p:nvPicPr>
        <p:blipFill>
          <a:blip r:embed="rId4"/>
          <a:stretch>
            <a:fillRect/>
          </a:stretch>
        </p:blipFill>
        <p:spPr>
          <a:xfrm>
            <a:off x="7524115" y="151765"/>
            <a:ext cx="1335405" cy="49339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Изображение 4" descr="1710895813_bogatyr-club-3uaq-p-fon-dlya-bibliotechnoi-prezentatsii-18"/>
          <p:cNvPicPr>
            <a:picLocks noChangeAspect="1"/>
          </p:cNvPicPr>
          <p:nvPr/>
        </p:nvPicPr>
        <p:blipFill>
          <a:blip r:embed="rId1"/>
          <a:stretch>
            <a:fillRect/>
          </a:stretch>
        </p:blipFill>
        <p:spPr>
          <a:xfrm>
            <a:off x="8890" y="0"/>
            <a:ext cx="9135110" cy="5143500"/>
          </a:xfrm>
          <a:prstGeom prst="rect">
            <a:avLst/>
          </a:prstGeom>
        </p:spPr>
      </p:pic>
      <p:sp>
        <p:nvSpPr>
          <p:cNvPr id="2" name="Заголовок 1"/>
          <p:cNvSpPr>
            <a:spLocks noGrp="1"/>
          </p:cNvSpPr>
          <p:nvPr>
            <p:ph type="title"/>
          </p:nvPr>
        </p:nvSpPr>
        <p:spPr>
          <a:xfrm>
            <a:off x="1907704" y="123429"/>
            <a:ext cx="6120680" cy="857250"/>
          </a:xfrm>
        </p:spPr>
        <p:txBody>
          <a:bodyPr>
            <a:noAutofit/>
          </a:bodyPr>
          <a:lstStyle/>
          <a:p>
            <a:r>
              <a:rPr lang="ru-RU" sz="2800" dirty="0" smtClean="0">
                <a:solidFill>
                  <a:schemeClr val="accent6">
                    <a:lumMod val="50000"/>
                  </a:schemeClr>
                </a:solidFill>
                <a:latin typeface="Comic Sans MS" panose="030F0702030302020204" pitchFamily="66" charset="0"/>
                <a:sym typeface="+mn-ea"/>
              </a:rPr>
              <a:t>- </a:t>
            </a:r>
            <a:r>
              <a:rPr lang="ru-RU" sz="2000" dirty="0" smtClean="0">
                <a:solidFill>
                  <a:schemeClr val="accent6">
                    <a:lumMod val="50000"/>
                  </a:schemeClr>
                </a:solidFill>
                <a:latin typeface="Comic Sans MS" panose="030F0702030302020204" pitchFamily="66" charset="0"/>
                <a:sym typeface="+mn-ea"/>
              </a:rPr>
              <a:t>о</a:t>
            </a:r>
            <a:r>
              <a:rPr lang="ru-RU" sz="2000" dirty="0" smtClean="0">
                <a:solidFill>
                  <a:schemeClr val="accent6">
                    <a:lumMod val="50000"/>
                  </a:schemeClr>
                </a:solidFill>
                <a:latin typeface="Comic Sans MS" panose="030F0702030302020204" pitchFamily="66" charset="0"/>
                <a:sym typeface="+mn-ea"/>
              </a:rPr>
              <a:t>рганизована работа семейного клуба </a:t>
            </a:r>
            <a:br>
              <a:rPr lang="ru-RU" sz="2000" dirty="0" smtClean="0">
                <a:solidFill>
                  <a:schemeClr val="accent6">
                    <a:lumMod val="50000"/>
                  </a:schemeClr>
                </a:solidFill>
                <a:latin typeface="Comic Sans MS" panose="030F0702030302020204" pitchFamily="66" charset="0"/>
              </a:rPr>
            </a:br>
            <a:r>
              <a:rPr lang="ru-RU" sz="2000" dirty="0" smtClean="0">
                <a:solidFill>
                  <a:schemeClr val="accent6">
                    <a:lumMod val="50000"/>
                  </a:schemeClr>
                </a:solidFill>
                <a:latin typeface="Comic Sans MS" panose="030F0702030302020204" pitchFamily="66" charset="0"/>
                <a:sym typeface="+mn-ea"/>
              </a:rPr>
              <a:t>    выходного дня «Отдыхай-ка»</a:t>
            </a:r>
            <a:endParaRPr lang="ru-RU" sz="2000" b="1" dirty="0" smtClean="0">
              <a:solidFill>
                <a:schemeClr val="accent6">
                  <a:lumMod val="50000"/>
                </a:schemeClr>
              </a:solidFill>
              <a:latin typeface="Comic Sans MS" panose="030F0702030302020204" pitchFamily="66" charset="0"/>
              <a:sym typeface="+mn-ea"/>
            </a:endParaRPr>
          </a:p>
        </p:txBody>
      </p:sp>
      <p:pic>
        <p:nvPicPr>
          <p:cNvPr id="8" name="Содержимое 7" descr="11.JPG"/>
          <p:cNvPicPr>
            <a:picLocks noGrp="1" noChangeAspect="1"/>
          </p:cNvPicPr>
          <p:nvPr>
            <p:ph idx="1"/>
          </p:nvPr>
        </p:nvPicPr>
        <p:blipFill>
          <a:blip r:embed="rId2" cstate="print"/>
          <a:stretch>
            <a:fillRect/>
          </a:stretch>
        </p:blipFill>
        <p:spPr>
          <a:xfrm>
            <a:off x="6156176" y="3074536"/>
            <a:ext cx="2808000" cy="1874089"/>
          </a:xfrm>
          <a:ln>
            <a:solidFill>
              <a:schemeClr val="accent1"/>
            </a:solidFill>
          </a:ln>
        </p:spPr>
      </p:pic>
      <p:pic>
        <p:nvPicPr>
          <p:cNvPr id="4" name="Содержимое 3" descr="2022-11-17 16-18-40.JPG"/>
          <p:cNvPicPr>
            <a:picLocks noChangeAspect="1"/>
          </p:cNvPicPr>
          <p:nvPr/>
        </p:nvPicPr>
        <p:blipFill>
          <a:blip r:embed="rId3" cstate="print"/>
          <a:stretch>
            <a:fillRect/>
          </a:stretch>
        </p:blipFill>
        <p:spPr>
          <a:xfrm>
            <a:off x="252026" y="915566"/>
            <a:ext cx="2808833" cy="1872555"/>
          </a:xfrm>
          <a:prstGeom prst="rect">
            <a:avLst/>
          </a:prstGeom>
          <a:ln>
            <a:solidFill>
              <a:schemeClr val="accent1"/>
            </a:solidFill>
          </a:ln>
          <a:effectLst>
            <a:outerShdw blurRad="292100" dist="139700" dir="2700000" algn="tl" rotWithShape="0">
              <a:srgbClr val="333333">
                <a:alpha val="65000"/>
              </a:srgbClr>
            </a:outerShdw>
          </a:effectLst>
        </p:spPr>
      </p:pic>
      <p:pic>
        <p:nvPicPr>
          <p:cNvPr id="6" name="Рисунок 5" descr="1.jpeg"/>
          <p:cNvPicPr>
            <a:picLocks noChangeAspect="1"/>
          </p:cNvPicPr>
          <p:nvPr/>
        </p:nvPicPr>
        <p:blipFill>
          <a:blip r:embed="rId4" cstate="print"/>
          <a:srcRect l="10723" t="7183" r="14219" b="4521"/>
          <a:stretch>
            <a:fillRect/>
          </a:stretch>
        </p:blipFill>
        <p:spPr>
          <a:xfrm>
            <a:off x="179705" y="3075940"/>
            <a:ext cx="2807970" cy="1872615"/>
          </a:xfrm>
          <a:prstGeom prst="rect">
            <a:avLst/>
          </a:prstGeom>
          <a:ln>
            <a:solidFill>
              <a:schemeClr val="accent1"/>
            </a:solidFill>
          </a:ln>
        </p:spPr>
      </p:pic>
      <p:pic>
        <p:nvPicPr>
          <p:cNvPr id="9" name="Рисунок 8" descr="i (1).jpg"/>
          <p:cNvPicPr>
            <a:picLocks noChangeAspect="1"/>
          </p:cNvPicPr>
          <p:nvPr/>
        </p:nvPicPr>
        <p:blipFill>
          <a:blip r:embed="rId5" cstate="print">
            <a:lum bright="-10000"/>
          </a:blip>
          <a:srcRect t="3517" b="4700"/>
          <a:stretch>
            <a:fillRect/>
          </a:stretch>
        </p:blipFill>
        <p:spPr>
          <a:xfrm>
            <a:off x="3204210" y="3075940"/>
            <a:ext cx="2807970" cy="1872615"/>
          </a:xfrm>
          <a:prstGeom prst="rect">
            <a:avLst/>
          </a:prstGeom>
          <a:ln>
            <a:solidFill>
              <a:schemeClr val="accent1"/>
            </a:solidFill>
          </a:ln>
          <a:effectLst>
            <a:outerShdw blurRad="292100" dist="139700" dir="2700000" algn="tl" rotWithShape="0">
              <a:srgbClr val="333333">
                <a:alpha val="65000"/>
              </a:srgbClr>
            </a:outerShdw>
          </a:effectLst>
        </p:spPr>
      </p:pic>
      <p:pic>
        <p:nvPicPr>
          <p:cNvPr id="11" name="Изображение 10"/>
          <p:cNvPicPr>
            <a:picLocks noChangeAspect="1"/>
          </p:cNvPicPr>
          <p:nvPr>
            <p:custDataLst>
              <p:tags r:id="rId6"/>
            </p:custDataLst>
          </p:nvPr>
        </p:nvPicPr>
        <p:blipFill>
          <a:blip r:embed="rId7"/>
          <a:srcRect l="3481" r="4335" b="-34"/>
          <a:stretch>
            <a:fillRect/>
          </a:stretch>
        </p:blipFill>
        <p:spPr>
          <a:xfrm>
            <a:off x="3275965" y="915670"/>
            <a:ext cx="2808605" cy="1872615"/>
          </a:xfrm>
          <a:prstGeom prst="rect">
            <a:avLst/>
          </a:prstGeom>
          <a:ln>
            <a:solidFill>
              <a:schemeClr val="accent1"/>
            </a:solidFill>
          </a:ln>
        </p:spPr>
      </p:pic>
      <p:pic>
        <p:nvPicPr>
          <p:cNvPr id="12" name="Изображение 11" descr="79939405"/>
          <p:cNvPicPr>
            <a:picLocks noChangeAspect="1"/>
          </p:cNvPicPr>
          <p:nvPr/>
        </p:nvPicPr>
        <p:blipFill>
          <a:blip r:embed="rId8"/>
          <a:stretch>
            <a:fillRect/>
          </a:stretch>
        </p:blipFill>
        <p:spPr>
          <a:xfrm>
            <a:off x="6200140" y="915670"/>
            <a:ext cx="2808000" cy="1872622"/>
          </a:xfrm>
          <a:prstGeom prst="rect">
            <a:avLst/>
          </a:prstGeom>
          <a:ln>
            <a:solidFill>
              <a:schemeClr val="accent1"/>
            </a:solidFill>
          </a:ln>
        </p:spPr>
      </p:pic>
      <p:pic>
        <p:nvPicPr>
          <p:cNvPr id="3" name="Изображение 2" descr="Безымянный.pngлоготип б-няня"/>
          <p:cNvPicPr>
            <a:picLocks noChangeAspect="1"/>
          </p:cNvPicPr>
          <p:nvPr>
            <p:custDataLst>
              <p:tags r:id="rId9"/>
            </p:custDataLst>
          </p:nvPr>
        </p:nvPicPr>
        <p:blipFill>
          <a:blip r:embed="rId10"/>
          <a:stretch>
            <a:fillRect/>
          </a:stretch>
        </p:blipFill>
        <p:spPr>
          <a:xfrm>
            <a:off x="7524115" y="151765"/>
            <a:ext cx="1335405" cy="49339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1710895813_bogatyr-club-3uaq-p-fon-dlya-bibliotechnoi-prezentatsii-18"/>
          <p:cNvPicPr>
            <a:picLocks noChangeAspect="1"/>
          </p:cNvPicPr>
          <p:nvPr/>
        </p:nvPicPr>
        <p:blipFill>
          <a:blip r:embed="rId1"/>
          <a:stretch>
            <a:fillRect/>
          </a:stretch>
        </p:blipFill>
        <p:spPr>
          <a:xfrm>
            <a:off x="8890" y="0"/>
            <a:ext cx="9135110" cy="5143500"/>
          </a:xfrm>
          <a:prstGeom prst="rect">
            <a:avLst/>
          </a:prstGeom>
        </p:spPr>
      </p:pic>
      <p:sp>
        <p:nvSpPr>
          <p:cNvPr id="5" name="Содержимое 4"/>
          <p:cNvSpPr>
            <a:spLocks noGrp="1"/>
          </p:cNvSpPr>
          <p:nvPr>
            <p:ph idx="1"/>
          </p:nvPr>
        </p:nvSpPr>
        <p:spPr>
          <a:xfrm>
            <a:off x="899795" y="267335"/>
            <a:ext cx="6757670" cy="1151890"/>
          </a:xfrm>
        </p:spPr>
        <p:txBody>
          <a:bodyPr>
            <a:noAutofit/>
          </a:bodyPr>
          <a:lstStyle/>
          <a:p>
            <a:pPr algn="ctr">
              <a:buNone/>
            </a:pPr>
            <a:r>
              <a:rPr lang="ru-RU" sz="2800" dirty="0" smtClean="0">
                <a:solidFill>
                  <a:schemeClr val="accent6">
                    <a:lumMod val="50000"/>
                  </a:schemeClr>
                </a:solidFill>
                <a:latin typeface="Comic Sans MS" panose="030F0702030302020204" pitchFamily="66" charset="0"/>
                <a:sym typeface="+mn-ea"/>
              </a:rPr>
              <a:t>-</a:t>
            </a:r>
            <a:r>
              <a:rPr lang="ru-RU" dirty="0" smtClean="0">
                <a:solidFill>
                  <a:schemeClr val="accent6">
                    <a:lumMod val="50000"/>
                  </a:schemeClr>
                </a:solidFill>
                <a:latin typeface="Comic Sans MS" panose="030F0702030302020204" pitchFamily="66" charset="0"/>
                <a:sym typeface="+mn-ea"/>
              </a:rPr>
              <a:t> </a:t>
            </a:r>
            <a:r>
              <a:rPr lang="ru-RU" sz="2000" dirty="0" smtClean="0">
                <a:solidFill>
                  <a:schemeClr val="accent6">
                    <a:lumMod val="50000"/>
                  </a:schemeClr>
                </a:solidFill>
                <a:latin typeface="Comic Sans MS" panose="030F0702030302020204" pitchFamily="66" charset="0"/>
                <a:sym typeface="+mn-ea"/>
              </a:rPr>
              <a:t>организована работа видеосалона «</a:t>
            </a:r>
            <a:r>
              <a:rPr lang="ru-RU" sz="2000" dirty="0" err="1" smtClean="0">
                <a:solidFill>
                  <a:schemeClr val="accent6">
                    <a:lumMod val="50000"/>
                  </a:schemeClr>
                </a:solidFill>
                <a:latin typeface="Comic Sans MS" panose="030F0702030302020204" pitchFamily="66" charset="0"/>
                <a:sym typeface="+mn-ea"/>
              </a:rPr>
              <a:t>BabyСinema</a:t>
            </a:r>
            <a:r>
              <a:rPr lang="ru-RU" sz="2000" dirty="0" smtClean="0">
                <a:solidFill>
                  <a:schemeClr val="accent6">
                    <a:lumMod val="50000"/>
                  </a:schemeClr>
                </a:solidFill>
                <a:latin typeface="Comic Sans MS" panose="030F0702030302020204" pitchFamily="66" charset="0"/>
                <a:sym typeface="+mn-ea"/>
              </a:rPr>
              <a:t>»</a:t>
            </a:r>
            <a:endParaRPr lang="ru-RU" dirty="0" smtClean="0">
              <a:solidFill>
                <a:schemeClr val="accent6">
                  <a:lumMod val="50000"/>
                </a:schemeClr>
              </a:solidFill>
              <a:latin typeface="Comic Sans MS" panose="030F0702030302020204" pitchFamily="66" charset="0"/>
            </a:endParaRPr>
          </a:p>
          <a:p>
            <a:pPr algn="ctr">
              <a:buNone/>
            </a:pPr>
            <a:endParaRPr lang="ru-RU" dirty="0" smtClean="0">
              <a:solidFill>
                <a:schemeClr val="accent6">
                  <a:lumMod val="50000"/>
                </a:schemeClr>
              </a:solidFill>
              <a:latin typeface="Comic Sans MS" panose="030F0702030302020204" pitchFamily="66" charset="0"/>
            </a:endParaRPr>
          </a:p>
        </p:txBody>
      </p:sp>
      <p:pic>
        <p:nvPicPr>
          <p:cNvPr id="6" name="Рисунок 5" descr="IMG_6347.JPG"/>
          <p:cNvPicPr>
            <a:picLocks noChangeAspect="1"/>
          </p:cNvPicPr>
          <p:nvPr/>
        </p:nvPicPr>
        <p:blipFill>
          <a:blip r:embed="rId2" cstate="print"/>
          <a:srcRect l="8974" b="8980"/>
          <a:stretch>
            <a:fillRect/>
          </a:stretch>
        </p:blipFill>
        <p:spPr>
          <a:xfrm>
            <a:off x="252095" y="771525"/>
            <a:ext cx="2807970" cy="1871980"/>
          </a:xfrm>
          <a:prstGeom prst="rect">
            <a:avLst/>
          </a:prstGeom>
          <a:ln>
            <a:solidFill>
              <a:schemeClr val="accent1"/>
            </a:solidFill>
          </a:ln>
          <a:effectLst>
            <a:outerShdw blurRad="292100" dist="139700" dir="2700000" algn="tl" rotWithShape="0">
              <a:srgbClr val="333333">
                <a:alpha val="65000"/>
              </a:srgbClr>
            </a:outerShdw>
          </a:effectLst>
        </p:spPr>
      </p:pic>
      <p:pic>
        <p:nvPicPr>
          <p:cNvPr id="8" name="Рисунок 7" descr="WhatsApp Image 2022-11-01 at 11.05.21.jpeg"/>
          <p:cNvPicPr>
            <a:picLocks noChangeAspect="1"/>
          </p:cNvPicPr>
          <p:nvPr/>
        </p:nvPicPr>
        <p:blipFill>
          <a:blip r:embed="rId3" cstate="print"/>
          <a:srcRect t="6844" b="4251"/>
          <a:stretch>
            <a:fillRect/>
          </a:stretch>
        </p:blipFill>
        <p:spPr>
          <a:xfrm>
            <a:off x="3131820" y="771525"/>
            <a:ext cx="2807970" cy="1872615"/>
          </a:xfrm>
          <a:prstGeom prst="rect">
            <a:avLst/>
          </a:prstGeom>
          <a:ln>
            <a:solidFill>
              <a:schemeClr val="accent1"/>
            </a:solidFill>
          </a:ln>
          <a:effectLst>
            <a:outerShdw blurRad="292100" dist="139700" dir="2700000" algn="tl" rotWithShape="0">
              <a:srgbClr val="333333">
                <a:alpha val="65000"/>
              </a:srgbClr>
            </a:outerShdw>
          </a:effectLst>
        </p:spPr>
      </p:pic>
      <p:pic>
        <p:nvPicPr>
          <p:cNvPr id="9" name="Рисунок 8" descr="WhatsApp Image 2022-11-01 at 11.06.13 (1).jpeg"/>
          <p:cNvPicPr>
            <a:picLocks noChangeAspect="1"/>
          </p:cNvPicPr>
          <p:nvPr/>
        </p:nvPicPr>
        <p:blipFill>
          <a:blip r:embed="rId4" cstate="print"/>
          <a:srcRect l="2497" t="13461"/>
          <a:stretch>
            <a:fillRect/>
          </a:stretch>
        </p:blipFill>
        <p:spPr>
          <a:xfrm>
            <a:off x="6135643" y="771525"/>
            <a:ext cx="2812142" cy="1871980"/>
          </a:xfrm>
          <a:prstGeom prst="rect">
            <a:avLst/>
          </a:prstGeom>
          <a:ln>
            <a:solidFill>
              <a:schemeClr val="accent1"/>
            </a:solidFill>
          </a:ln>
          <a:effectLst>
            <a:outerShdw blurRad="292100" dist="139700" dir="2700000" algn="tl" rotWithShape="0">
              <a:srgbClr val="333333">
                <a:alpha val="65000"/>
              </a:srgbClr>
            </a:outerShdw>
          </a:effectLst>
        </p:spPr>
      </p:pic>
      <p:pic>
        <p:nvPicPr>
          <p:cNvPr id="7" name="Рисунок 6" descr="IMG_6354.JPG"/>
          <p:cNvPicPr>
            <a:picLocks noChangeAspect="1"/>
          </p:cNvPicPr>
          <p:nvPr/>
        </p:nvPicPr>
        <p:blipFill>
          <a:blip r:embed="rId5" cstate="print"/>
          <a:srcRect t="3635" r="5171" b="1511"/>
          <a:stretch>
            <a:fillRect/>
          </a:stretch>
        </p:blipFill>
        <p:spPr>
          <a:xfrm>
            <a:off x="899795" y="3004185"/>
            <a:ext cx="2807970" cy="1872615"/>
          </a:xfrm>
          <a:prstGeom prst="rect">
            <a:avLst/>
          </a:prstGeom>
          <a:ln>
            <a:solidFill>
              <a:schemeClr val="accent1"/>
            </a:solidFill>
          </a:ln>
        </p:spPr>
      </p:pic>
      <p:pic>
        <p:nvPicPr>
          <p:cNvPr id="2" name="Изображение 1" descr="маленькие посетители БиблиоНяни"/>
          <p:cNvPicPr>
            <a:picLocks noChangeAspect="1"/>
          </p:cNvPicPr>
          <p:nvPr/>
        </p:nvPicPr>
        <p:blipFill>
          <a:blip r:embed="rId6"/>
          <a:stretch>
            <a:fillRect/>
          </a:stretch>
        </p:blipFill>
        <p:spPr>
          <a:xfrm>
            <a:off x="4283710" y="3004185"/>
            <a:ext cx="3919594" cy="1872000"/>
          </a:xfrm>
          <a:prstGeom prst="rect">
            <a:avLst/>
          </a:prstGeom>
          <a:ln>
            <a:solidFill>
              <a:schemeClr val="accent1"/>
            </a:solidFill>
          </a:ln>
        </p:spPr>
      </p:pic>
      <p:pic>
        <p:nvPicPr>
          <p:cNvPr id="4" name="Изображение 3" descr="Безымянный.pngлоготип б-няня"/>
          <p:cNvPicPr>
            <a:picLocks noChangeAspect="1"/>
          </p:cNvPicPr>
          <p:nvPr>
            <p:custDataLst>
              <p:tags r:id="rId7"/>
            </p:custDataLst>
          </p:nvPr>
        </p:nvPicPr>
        <p:blipFill>
          <a:blip r:embed="rId8"/>
          <a:stretch>
            <a:fillRect/>
          </a:stretch>
        </p:blipFill>
        <p:spPr>
          <a:xfrm>
            <a:off x="7524115" y="151765"/>
            <a:ext cx="1335405" cy="49339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1710895813_bogatyr-club-3uaq-p-fon-dlya-bibliotechnoi-prezentatsii-18"/>
          <p:cNvPicPr>
            <a:picLocks noChangeAspect="1"/>
          </p:cNvPicPr>
          <p:nvPr/>
        </p:nvPicPr>
        <p:blipFill>
          <a:blip r:embed="rId1"/>
          <a:stretch>
            <a:fillRect/>
          </a:stretch>
        </p:blipFill>
        <p:spPr>
          <a:xfrm>
            <a:off x="8890" y="51435"/>
            <a:ext cx="9135110" cy="5143500"/>
          </a:xfrm>
          <a:prstGeom prst="rect">
            <a:avLst/>
          </a:prstGeom>
        </p:spPr>
      </p:pic>
      <p:sp>
        <p:nvSpPr>
          <p:cNvPr id="2" name="Заголовок 1"/>
          <p:cNvSpPr>
            <a:spLocks noGrp="1"/>
          </p:cNvSpPr>
          <p:nvPr>
            <p:ph type="title"/>
          </p:nvPr>
        </p:nvSpPr>
        <p:spPr>
          <a:xfrm>
            <a:off x="611560" y="0"/>
            <a:ext cx="8229600" cy="857250"/>
          </a:xfrm>
        </p:spPr>
        <p:txBody>
          <a:bodyPr>
            <a:normAutofit/>
          </a:bodyPr>
          <a:lstStyle/>
          <a:p>
            <a:r>
              <a:rPr lang="ru-RU" sz="2000" b="1" dirty="0" smtClean="0">
                <a:solidFill>
                  <a:schemeClr val="accent6">
                    <a:lumMod val="50000"/>
                  </a:schemeClr>
                </a:solidFill>
                <a:latin typeface="Comic Sans MS" panose="030F0702030302020204" pitchFamily="66" charset="0"/>
              </a:rPr>
              <a:t>- мастерская «Умей-ка!»</a:t>
            </a:r>
            <a:endParaRPr lang="ru-RU" sz="2000" b="1" dirty="0" smtClean="0">
              <a:solidFill>
                <a:schemeClr val="accent6">
                  <a:lumMod val="50000"/>
                </a:schemeClr>
              </a:solidFill>
              <a:latin typeface="Comic Sans MS" panose="030F0702030302020204" pitchFamily="66" charset="0"/>
            </a:endParaRPr>
          </a:p>
        </p:txBody>
      </p:sp>
      <p:pic>
        <p:nvPicPr>
          <p:cNvPr id="5" name="Рисунок 4" descr="IMG_3843.JPG"/>
          <p:cNvPicPr>
            <a:picLocks noChangeAspect="1"/>
          </p:cNvPicPr>
          <p:nvPr/>
        </p:nvPicPr>
        <p:blipFill>
          <a:blip r:embed="rId2" cstate="print"/>
          <a:stretch>
            <a:fillRect/>
          </a:stretch>
        </p:blipFill>
        <p:spPr>
          <a:xfrm>
            <a:off x="1187480" y="3076064"/>
            <a:ext cx="2808001" cy="1872000"/>
          </a:xfrm>
          <a:prstGeom prst="rect">
            <a:avLst/>
          </a:prstGeom>
          <a:ln>
            <a:noFill/>
          </a:ln>
          <a:effectLst>
            <a:outerShdw blurRad="292100" dist="139700" dir="2700000" algn="tl" rotWithShape="0">
              <a:srgbClr val="333333">
                <a:alpha val="65000"/>
              </a:srgbClr>
            </a:outerShdw>
          </a:effectLst>
        </p:spPr>
      </p:pic>
      <p:pic>
        <p:nvPicPr>
          <p:cNvPr id="6" name="Рисунок 5" descr="6.JPG"/>
          <p:cNvPicPr>
            <a:picLocks noChangeAspect="1"/>
          </p:cNvPicPr>
          <p:nvPr/>
        </p:nvPicPr>
        <p:blipFill>
          <a:blip r:embed="rId3" cstate="print"/>
          <a:stretch>
            <a:fillRect/>
          </a:stretch>
        </p:blipFill>
        <p:spPr>
          <a:xfrm>
            <a:off x="180018" y="699542"/>
            <a:ext cx="2808001" cy="1872000"/>
          </a:xfrm>
          <a:prstGeom prst="rect">
            <a:avLst/>
          </a:prstGeom>
          <a:ln>
            <a:noFill/>
          </a:ln>
          <a:effectLst>
            <a:outerShdw blurRad="292100" dist="139700" dir="2700000" algn="tl" rotWithShape="0">
              <a:srgbClr val="333333">
                <a:alpha val="65000"/>
              </a:srgbClr>
            </a:outerShdw>
          </a:effectLst>
        </p:spPr>
      </p:pic>
      <p:pic>
        <p:nvPicPr>
          <p:cNvPr id="8" name="Рисунок 7" descr="2022-11-17 16-55-20.JPG"/>
          <p:cNvPicPr>
            <a:picLocks noChangeAspect="1"/>
          </p:cNvPicPr>
          <p:nvPr/>
        </p:nvPicPr>
        <p:blipFill>
          <a:blip r:embed="rId4" cstate="print"/>
          <a:stretch>
            <a:fillRect/>
          </a:stretch>
        </p:blipFill>
        <p:spPr>
          <a:xfrm>
            <a:off x="3240674" y="699542"/>
            <a:ext cx="2808000" cy="1872000"/>
          </a:xfrm>
          <a:prstGeom prst="rect">
            <a:avLst/>
          </a:prstGeom>
          <a:ln>
            <a:noFill/>
          </a:ln>
          <a:effectLst>
            <a:outerShdw blurRad="292100" dist="139700" dir="2700000" algn="tl" rotWithShape="0">
              <a:srgbClr val="333333">
                <a:alpha val="65000"/>
              </a:srgbClr>
            </a:outerShdw>
          </a:effectLst>
        </p:spPr>
      </p:pic>
      <p:pic>
        <p:nvPicPr>
          <p:cNvPr id="3" name="Изображение 2" descr="IMG_5622"/>
          <p:cNvPicPr>
            <a:picLocks noChangeAspect="1"/>
          </p:cNvPicPr>
          <p:nvPr/>
        </p:nvPicPr>
        <p:blipFill>
          <a:blip r:embed="rId5">
            <a:lum bright="12000" contrast="12000"/>
          </a:blip>
          <a:stretch>
            <a:fillRect/>
          </a:stretch>
        </p:blipFill>
        <p:spPr>
          <a:xfrm>
            <a:off x="4427855" y="3075940"/>
            <a:ext cx="2807689" cy="1872000"/>
          </a:xfrm>
          <a:prstGeom prst="rect">
            <a:avLst/>
          </a:prstGeom>
          <a:ln>
            <a:solidFill>
              <a:schemeClr val="tx2">
                <a:lumMod val="60000"/>
                <a:lumOff val="40000"/>
              </a:schemeClr>
            </a:solidFill>
          </a:ln>
        </p:spPr>
      </p:pic>
      <p:pic>
        <p:nvPicPr>
          <p:cNvPr id="9" name="Изображение 8" descr="IMG_5667"/>
          <p:cNvPicPr>
            <a:picLocks noChangeAspect="1"/>
          </p:cNvPicPr>
          <p:nvPr/>
        </p:nvPicPr>
        <p:blipFill>
          <a:blip r:embed="rId6"/>
          <a:stretch>
            <a:fillRect/>
          </a:stretch>
        </p:blipFill>
        <p:spPr>
          <a:xfrm>
            <a:off x="6228715" y="699770"/>
            <a:ext cx="2807668" cy="1872000"/>
          </a:xfrm>
          <a:prstGeom prst="rect">
            <a:avLst/>
          </a:prstGeom>
        </p:spPr>
      </p:pic>
      <p:pic>
        <p:nvPicPr>
          <p:cNvPr id="4" name="Изображение 3" descr="Безымянный.pngлоготип б-няня"/>
          <p:cNvPicPr>
            <a:picLocks noChangeAspect="1"/>
          </p:cNvPicPr>
          <p:nvPr>
            <p:custDataLst>
              <p:tags r:id="rId7"/>
            </p:custDataLst>
          </p:nvPr>
        </p:nvPicPr>
        <p:blipFill>
          <a:blip r:embed="rId8"/>
          <a:stretch>
            <a:fillRect/>
          </a:stretch>
        </p:blipFill>
        <p:spPr>
          <a:xfrm>
            <a:off x="7524115" y="151765"/>
            <a:ext cx="1335405" cy="49339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1710895813_bogatyr-club-3uaq-p-fon-dlya-bibliotechnoi-prezentatsii-18"/>
          <p:cNvPicPr>
            <a:picLocks noChangeAspect="1"/>
          </p:cNvPicPr>
          <p:nvPr/>
        </p:nvPicPr>
        <p:blipFill>
          <a:blip r:embed="rId1"/>
          <a:stretch>
            <a:fillRect/>
          </a:stretch>
        </p:blipFill>
        <p:spPr>
          <a:xfrm>
            <a:off x="8890" y="0"/>
            <a:ext cx="9135110" cy="5143500"/>
          </a:xfrm>
          <a:prstGeom prst="rect">
            <a:avLst/>
          </a:prstGeom>
        </p:spPr>
      </p:pic>
      <p:pic>
        <p:nvPicPr>
          <p:cNvPr id="12" name="Рисунок 11" descr="3.JPG"/>
          <p:cNvPicPr>
            <a:picLocks noChangeAspect="1"/>
          </p:cNvPicPr>
          <p:nvPr/>
        </p:nvPicPr>
        <p:blipFill>
          <a:blip r:embed="rId2" cstate="print"/>
          <a:stretch>
            <a:fillRect/>
          </a:stretch>
        </p:blipFill>
        <p:spPr>
          <a:xfrm>
            <a:off x="6124028" y="771550"/>
            <a:ext cx="2697290" cy="1800200"/>
          </a:xfrm>
          <a:prstGeom prst="rect">
            <a:avLst/>
          </a:prstGeom>
          <a:ln>
            <a:solidFill>
              <a:schemeClr val="accent1"/>
            </a:solidFill>
          </a:ln>
          <a:effectLst>
            <a:outerShdw blurRad="292100" dist="139700" dir="2700000" algn="tl" rotWithShape="0">
              <a:srgbClr val="333333">
                <a:alpha val="65000"/>
              </a:srgbClr>
            </a:outerShdw>
          </a:effectLst>
        </p:spPr>
      </p:pic>
      <p:pic>
        <p:nvPicPr>
          <p:cNvPr id="11" name="Рисунок 10" descr="конкурс закружи скомороха.JPG"/>
          <p:cNvPicPr>
            <a:picLocks noChangeAspect="1"/>
          </p:cNvPicPr>
          <p:nvPr/>
        </p:nvPicPr>
        <p:blipFill>
          <a:blip r:embed="rId3" cstate="print"/>
          <a:stretch>
            <a:fillRect/>
          </a:stretch>
        </p:blipFill>
        <p:spPr>
          <a:xfrm>
            <a:off x="3203848" y="1059582"/>
            <a:ext cx="2592287" cy="1728191"/>
          </a:xfrm>
          <a:prstGeom prst="rect">
            <a:avLst/>
          </a:prstGeom>
          <a:ln>
            <a:solidFill>
              <a:schemeClr val="accent1"/>
            </a:solidFill>
          </a:ln>
          <a:effectLst>
            <a:outerShdw blurRad="292100" dist="139700" dir="2700000" algn="tl" rotWithShape="0">
              <a:srgbClr val="333333">
                <a:alpha val="65000"/>
              </a:srgbClr>
            </a:outerShdw>
          </a:effectLst>
        </p:spPr>
      </p:pic>
      <p:pic>
        <p:nvPicPr>
          <p:cNvPr id="8" name="Рисунок 7" descr="IMG_6332.JPG"/>
          <p:cNvPicPr>
            <a:picLocks noChangeAspect="1"/>
          </p:cNvPicPr>
          <p:nvPr/>
        </p:nvPicPr>
        <p:blipFill>
          <a:blip r:embed="rId4" cstate="print"/>
          <a:srcRect r="11429"/>
          <a:stretch>
            <a:fillRect/>
          </a:stretch>
        </p:blipFill>
        <p:spPr>
          <a:xfrm>
            <a:off x="6156176" y="2787774"/>
            <a:ext cx="2687956" cy="2023193"/>
          </a:xfrm>
          <a:prstGeom prst="rect">
            <a:avLst/>
          </a:prstGeom>
          <a:ln>
            <a:solidFill>
              <a:schemeClr val="accent1"/>
            </a:solidFill>
          </a:ln>
          <a:effectLst>
            <a:outerShdw blurRad="292100" dist="139700" dir="2700000" algn="tl" rotWithShape="0">
              <a:srgbClr val="333333">
                <a:alpha val="65000"/>
              </a:srgbClr>
            </a:outerShdw>
          </a:effectLst>
        </p:spPr>
      </p:pic>
      <p:sp>
        <p:nvSpPr>
          <p:cNvPr id="7" name="Заголовок 1"/>
          <p:cNvSpPr>
            <a:spLocks noGrp="1"/>
          </p:cNvSpPr>
          <p:nvPr>
            <p:ph type="title"/>
          </p:nvPr>
        </p:nvSpPr>
        <p:spPr>
          <a:xfrm>
            <a:off x="614680" y="267574"/>
            <a:ext cx="8229600" cy="857250"/>
          </a:xfrm>
        </p:spPr>
        <p:txBody>
          <a:bodyPr>
            <a:noAutofit/>
          </a:bodyPr>
          <a:lstStyle/>
          <a:p>
            <a:r>
              <a:rPr lang="ru-RU" sz="2400" b="1" dirty="0" smtClean="0">
                <a:solidFill>
                  <a:schemeClr val="accent6">
                    <a:lumMod val="50000"/>
                  </a:schemeClr>
                </a:solidFill>
                <a:latin typeface="Comic Sans MS" panose="030F0702030302020204" pitchFamily="66" charset="0"/>
              </a:rPr>
              <a:t>Программы для детей совместно </a:t>
            </a:r>
            <a:br>
              <a:rPr lang="ru-RU" sz="2400" b="1" dirty="0" smtClean="0">
                <a:solidFill>
                  <a:schemeClr val="accent6">
                    <a:lumMod val="50000"/>
                  </a:schemeClr>
                </a:solidFill>
                <a:latin typeface="Comic Sans MS" panose="030F0702030302020204" pitchFamily="66" charset="0"/>
              </a:rPr>
            </a:br>
            <a:r>
              <a:rPr lang="ru-RU" sz="2400" b="1" dirty="0" smtClean="0">
                <a:solidFill>
                  <a:schemeClr val="accent6">
                    <a:lumMod val="50000"/>
                  </a:schemeClr>
                </a:solidFill>
                <a:latin typeface="Comic Sans MS" panose="030F0702030302020204" pitchFamily="66" charset="0"/>
              </a:rPr>
              <a:t>с детским садом</a:t>
            </a:r>
            <a:endParaRPr lang="ru-RU" sz="2400" b="1" dirty="0">
              <a:solidFill>
                <a:schemeClr val="accent6">
                  <a:lumMod val="50000"/>
                </a:schemeClr>
              </a:solidFill>
            </a:endParaRPr>
          </a:p>
        </p:txBody>
      </p:sp>
      <p:pic>
        <p:nvPicPr>
          <p:cNvPr id="13" name="Рисунок 12" descr="IMG_6315.JPG"/>
          <p:cNvPicPr>
            <a:picLocks noChangeAspect="1"/>
          </p:cNvPicPr>
          <p:nvPr/>
        </p:nvPicPr>
        <p:blipFill>
          <a:blip r:embed="rId5" cstate="print"/>
          <a:stretch>
            <a:fillRect/>
          </a:stretch>
        </p:blipFill>
        <p:spPr>
          <a:xfrm>
            <a:off x="251520" y="843558"/>
            <a:ext cx="2705496" cy="1803664"/>
          </a:xfrm>
          <a:prstGeom prst="rect">
            <a:avLst/>
          </a:prstGeom>
          <a:ln>
            <a:solidFill>
              <a:schemeClr val="accent1"/>
            </a:solidFill>
          </a:ln>
          <a:effectLst>
            <a:outerShdw blurRad="292100" dist="139700" dir="2700000" algn="tl" rotWithShape="0">
              <a:srgbClr val="333333">
                <a:alpha val="65000"/>
              </a:srgbClr>
            </a:outerShdw>
          </a:effectLst>
        </p:spPr>
      </p:pic>
      <p:pic>
        <p:nvPicPr>
          <p:cNvPr id="14" name="Рисунок 13" descr="9.02.2022 Библиопрограмма в детском саду «Книга-друг ребят».JPG"/>
          <p:cNvPicPr>
            <a:picLocks noChangeAspect="1"/>
          </p:cNvPicPr>
          <p:nvPr/>
        </p:nvPicPr>
        <p:blipFill>
          <a:blip r:embed="rId6" cstate="print"/>
          <a:srcRect l="8001" t="13601" r="12667"/>
          <a:stretch>
            <a:fillRect/>
          </a:stretch>
        </p:blipFill>
        <p:spPr>
          <a:xfrm>
            <a:off x="3275856" y="2931790"/>
            <a:ext cx="2578599" cy="1872208"/>
          </a:xfrm>
          <a:prstGeom prst="rect">
            <a:avLst/>
          </a:prstGeom>
          <a:ln>
            <a:solidFill>
              <a:schemeClr val="accent1"/>
            </a:solidFill>
          </a:ln>
          <a:effectLst>
            <a:outerShdw blurRad="292100" dist="139700" dir="2700000" algn="tl" rotWithShape="0">
              <a:srgbClr val="333333">
                <a:alpha val="65000"/>
              </a:srgbClr>
            </a:outerShdw>
          </a:effectLst>
        </p:spPr>
      </p:pic>
      <p:pic>
        <p:nvPicPr>
          <p:cNvPr id="15" name="Рисунок 14" descr="i.jpg"/>
          <p:cNvPicPr>
            <a:picLocks noChangeAspect="1"/>
          </p:cNvPicPr>
          <p:nvPr/>
        </p:nvPicPr>
        <p:blipFill>
          <a:blip r:embed="rId7" cstate="print"/>
          <a:srcRect t="7143" r="3744"/>
          <a:stretch>
            <a:fillRect/>
          </a:stretch>
        </p:blipFill>
        <p:spPr>
          <a:xfrm>
            <a:off x="251520" y="2931790"/>
            <a:ext cx="2808312" cy="1872208"/>
          </a:xfrm>
          <a:prstGeom prst="rect">
            <a:avLst/>
          </a:prstGeom>
          <a:ln>
            <a:solidFill>
              <a:schemeClr val="accent1"/>
            </a:solidFill>
          </a:ln>
          <a:effectLst>
            <a:outerShdw blurRad="292100" dist="139700" dir="2700000" algn="tl" rotWithShape="0">
              <a:srgbClr val="333333">
                <a:alpha val="65000"/>
              </a:srgbClr>
            </a:outerShdw>
          </a:effectLst>
        </p:spPr>
      </p:pic>
      <p:pic>
        <p:nvPicPr>
          <p:cNvPr id="2" name="Изображение 1" descr="Безымянный.pngлоготип б-няня"/>
          <p:cNvPicPr>
            <a:picLocks noChangeAspect="1"/>
          </p:cNvPicPr>
          <p:nvPr>
            <p:custDataLst>
              <p:tags r:id="rId8"/>
            </p:custDataLst>
          </p:nvPr>
        </p:nvPicPr>
        <p:blipFill>
          <a:blip r:embed="rId9"/>
          <a:stretch>
            <a:fillRect/>
          </a:stretch>
        </p:blipFill>
        <p:spPr>
          <a:xfrm>
            <a:off x="7524115" y="151765"/>
            <a:ext cx="1335405" cy="49339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endParaRPr lang="ru-RU" altLang="en-US"/>
          </a:p>
        </p:txBody>
      </p:sp>
      <p:pic>
        <p:nvPicPr>
          <p:cNvPr id="4" name="Изображение 3" descr="1710895813_bogatyr-club-3uaq-p-fon-dlya-bibliotechnoi-prezentatsii-18"/>
          <p:cNvPicPr>
            <a:picLocks noChangeAspect="1"/>
          </p:cNvPicPr>
          <p:nvPr/>
        </p:nvPicPr>
        <p:blipFill>
          <a:blip r:embed="rId1"/>
          <a:stretch>
            <a:fillRect/>
          </a:stretch>
        </p:blipFill>
        <p:spPr>
          <a:xfrm>
            <a:off x="4445" y="0"/>
            <a:ext cx="9135110" cy="5143500"/>
          </a:xfrm>
          <a:prstGeom prst="rect">
            <a:avLst/>
          </a:prstGeom>
        </p:spPr>
      </p:pic>
      <p:pic>
        <p:nvPicPr>
          <p:cNvPr id="5" name="Изображение 4" descr="2475-5627"/>
          <p:cNvPicPr>
            <a:picLocks noChangeAspect="1"/>
          </p:cNvPicPr>
          <p:nvPr/>
        </p:nvPicPr>
        <p:blipFill>
          <a:blip r:embed="rId2"/>
          <a:stretch>
            <a:fillRect/>
          </a:stretch>
        </p:blipFill>
        <p:spPr>
          <a:xfrm>
            <a:off x="3996055" y="376555"/>
            <a:ext cx="4606925" cy="2233930"/>
          </a:xfrm>
          <a:prstGeom prst="rect">
            <a:avLst/>
          </a:prstGeom>
          <a:ln>
            <a:solidFill>
              <a:schemeClr val="accent1"/>
            </a:solidFill>
          </a:ln>
        </p:spPr>
      </p:pic>
      <p:pic>
        <p:nvPicPr>
          <p:cNvPr id="7" name="Изображение 6" descr="S1020006"/>
          <p:cNvPicPr>
            <a:picLocks noChangeAspect="1"/>
          </p:cNvPicPr>
          <p:nvPr/>
        </p:nvPicPr>
        <p:blipFill>
          <a:blip r:embed="rId3">
            <a:lum bright="12000" contrast="18000"/>
          </a:blip>
          <a:stretch>
            <a:fillRect/>
          </a:stretch>
        </p:blipFill>
        <p:spPr>
          <a:xfrm>
            <a:off x="179705" y="1419860"/>
            <a:ext cx="3744595" cy="2106930"/>
          </a:xfrm>
          <a:prstGeom prst="rect">
            <a:avLst/>
          </a:prstGeom>
          <a:ln>
            <a:solidFill>
              <a:schemeClr val="accent1"/>
            </a:solidFill>
          </a:ln>
        </p:spPr>
      </p:pic>
      <p:pic>
        <p:nvPicPr>
          <p:cNvPr id="8" name="Изображение 7" descr="2475-5629"/>
          <p:cNvPicPr>
            <a:picLocks noChangeAspect="1"/>
          </p:cNvPicPr>
          <p:nvPr/>
        </p:nvPicPr>
        <p:blipFill>
          <a:blip r:embed="rId4"/>
          <a:stretch>
            <a:fillRect/>
          </a:stretch>
        </p:blipFill>
        <p:spPr>
          <a:xfrm>
            <a:off x="4067810" y="2860040"/>
            <a:ext cx="4632325" cy="2094230"/>
          </a:xfrm>
          <a:prstGeom prst="rect">
            <a:avLst/>
          </a:prstGeom>
          <a:ln>
            <a:solidFill>
              <a:schemeClr val="accent1"/>
            </a:solidFill>
          </a:ln>
        </p:spPr>
      </p:pic>
      <p:sp>
        <p:nvSpPr>
          <p:cNvPr id="12" name="Текстовое поле 11"/>
          <p:cNvSpPr txBox="1"/>
          <p:nvPr/>
        </p:nvSpPr>
        <p:spPr>
          <a:xfrm>
            <a:off x="704850" y="172085"/>
            <a:ext cx="3048000" cy="1014730"/>
          </a:xfrm>
          <a:prstGeom prst="rect">
            <a:avLst/>
          </a:prstGeom>
          <a:noFill/>
        </p:spPr>
        <p:txBody>
          <a:bodyPr wrap="square" rtlCol="0">
            <a:spAutoFit/>
          </a:bodyPr>
          <a:p>
            <a:pPr algn="ctr"/>
            <a:r>
              <a:rPr lang="ru-RU" sz="2000" b="1" dirty="0" smtClean="0">
                <a:solidFill>
                  <a:schemeClr val="accent6">
                    <a:lumMod val="50000"/>
                  </a:schemeClr>
                </a:solidFill>
                <a:latin typeface="Comic Sans MS" panose="030F0702030302020204" pitchFamily="66" charset="0"/>
                <a:sym typeface="+mn-ea"/>
              </a:rPr>
              <a:t>2015 год. </a:t>
            </a:r>
            <a:endParaRPr lang="ru-RU" sz="2000" b="1" dirty="0" smtClean="0">
              <a:solidFill>
                <a:schemeClr val="accent6">
                  <a:lumMod val="50000"/>
                </a:schemeClr>
              </a:solidFill>
              <a:latin typeface="Comic Sans MS" panose="030F0702030302020204" pitchFamily="66" charset="0"/>
              <a:sym typeface="+mn-ea"/>
            </a:endParaRPr>
          </a:p>
          <a:p>
            <a:pPr algn="ctr"/>
            <a:r>
              <a:rPr lang="ru-RU" sz="2000" b="1" dirty="0" smtClean="0">
                <a:solidFill>
                  <a:schemeClr val="accent2">
                    <a:lumMod val="50000"/>
                  </a:schemeClr>
                </a:solidFill>
                <a:latin typeface="Comic Sans MS" panose="030F0702030302020204" pitchFamily="66" charset="0"/>
                <a:sym typeface="+mn-ea"/>
              </a:rPr>
              <a:t>Открытие </a:t>
            </a:r>
            <a:r>
              <a:rPr lang="ru-RU" sz="2000" b="1" dirty="0" smtClean="0">
                <a:solidFill>
                  <a:schemeClr val="accent6">
                    <a:lumMod val="50000"/>
                  </a:schemeClr>
                </a:solidFill>
                <a:latin typeface="Comic Sans MS" panose="030F0702030302020204" pitchFamily="66" charset="0"/>
                <a:sym typeface="+mn-ea"/>
              </a:rPr>
              <a:t>модельной библиотеки</a:t>
            </a:r>
            <a:endParaRPr lang="ru-RU" altLang="en-US" sz="2000" b="1" dirty="0" smtClean="0">
              <a:solidFill>
                <a:schemeClr val="accent6">
                  <a:lumMod val="50000"/>
                </a:schemeClr>
              </a:solidFill>
              <a:latin typeface="Comic Sans MS" panose="030F0702030302020204" pitchFamily="66" charset="0"/>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1710895813_bogatyr-club-3uaq-p-fon-dlya-bibliotechnoi-prezentatsii-18"/>
          <p:cNvPicPr>
            <a:picLocks noChangeAspect="1"/>
          </p:cNvPicPr>
          <p:nvPr/>
        </p:nvPicPr>
        <p:blipFill>
          <a:blip r:embed="rId1"/>
          <a:stretch>
            <a:fillRect/>
          </a:stretch>
        </p:blipFill>
        <p:spPr>
          <a:xfrm>
            <a:off x="8890" y="0"/>
            <a:ext cx="9135110" cy="5143500"/>
          </a:xfrm>
          <a:prstGeom prst="rect">
            <a:avLst/>
          </a:prstGeom>
        </p:spPr>
      </p:pic>
      <p:sp>
        <p:nvSpPr>
          <p:cNvPr id="5" name="Содержимое 4"/>
          <p:cNvSpPr>
            <a:spLocks noGrp="1"/>
          </p:cNvSpPr>
          <p:nvPr>
            <p:ph idx="1"/>
          </p:nvPr>
        </p:nvSpPr>
        <p:spPr>
          <a:xfrm>
            <a:off x="179512" y="-92422"/>
            <a:ext cx="8856984" cy="4176464"/>
          </a:xfrm>
        </p:spPr>
        <p:txBody>
          <a:bodyPr>
            <a:noAutofit/>
          </a:bodyPr>
          <a:lstStyle/>
          <a:p>
            <a:pPr algn="ctr">
              <a:buNone/>
            </a:pPr>
            <a:r>
              <a:rPr lang="ru-RU" b="1" dirty="0" smtClean="0">
                <a:solidFill>
                  <a:schemeClr val="accent6">
                    <a:lumMod val="50000"/>
                  </a:schemeClr>
                </a:solidFill>
                <a:latin typeface="Comic Sans MS" panose="030F0702030302020204" pitchFamily="66" charset="0"/>
              </a:rPr>
              <a:t> </a:t>
            </a:r>
            <a:r>
              <a:rPr lang="ru-RU" sz="1800" dirty="0" smtClean="0">
                <a:solidFill>
                  <a:schemeClr val="accent6">
                    <a:lumMod val="50000"/>
                  </a:schemeClr>
                </a:solidFill>
                <a:latin typeface="Comic Sans MS" panose="030F0702030302020204" pitchFamily="66" charset="0"/>
              </a:rPr>
              <a:t> </a:t>
            </a:r>
            <a:endParaRPr lang="ru-RU" sz="1800" dirty="0" smtClean="0">
              <a:solidFill>
                <a:schemeClr val="accent6">
                  <a:lumMod val="50000"/>
                </a:schemeClr>
              </a:solidFill>
              <a:latin typeface="Comic Sans MS" panose="030F0702030302020204" pitchFamily="66" charset="0"/>
            </a:endParaRPr>
          </a:p>
          <a:p>
            <a:pPr marL="0" lvl="0" indent="0">
              <a:buNone/>
            </a:pPr>
            <a:r>
              <a:rPr lang="ru-RU" sz="1800" dirty="0" smtClean="0">
                <a:solidFill>
                  <a:schemeClr val="accent6">
                    <a:lumMod val="50000"/>
                  </a:schemeClr>
                </a:solidFill>
                <a:latin typeface="Comic Sans MS" panose="030F0702030302020204" pitchFamily="66" charset="0"/>
              </a:rPr>
              <a:t>            - совместно с детским садом </a:t>
            </a:r>
            <a:r>
              <a:rPr lang="ru-RU" sz="1800" dirty="0" smtClean="0">
                <a:solidFill>
                  <a:schemeClr val="accent6">
                    <a:lumMod val="50000"/>
                  </a:schemeClr>
                </a:solidFill>
                <a:latin typeface="Comic Sans MS" panose="030F0702030302020204" pitchFamily="66" charset="0"/>
                <a:sym typeface="+mn-ea"/>
              </a:rPr>
              <a:t>п</a:t>
            </a:r>
            <a:r>
              <a:rPr lang="ru-RU" sz="1800" dirty="0" smtClean="0">
                <a:solidFill>
                  <a:schemeClr val="accent6">
                    <a:lumMod val="50000"/>
                  </a:schemeClr>
                </a:solidFill>
                <a:latin typeface="Comic Sans MS" panose="030F0702030302020204" pitchFamily="66" charset="0"/>
                <a:sym typeface="+mn-ea"/>
              </a:rPr>
              <a:t>роведено </a:t>
            </a:r>
            <a:r>
              <a:rPr lang="ru-RU" sz="1800" dirty="0" smtClean="0">
                <a:solidFill>
                  <a:schemeClr val="accent6">
                    <a:lumMod val="50000"/>
                  </a:schemeClr>
                </a:solidFill>
                <a:latin typeface="Comic Sans MS" panose="030F0702030302020204" pitchFamily="66" charset="0"/>
              </a:rPr>
              <a:t>заключительное           </a:t>
            </a:r>
            <a:endParaRPr lang="ru-RU" sz="1800" dirty="0" smtClean="0">
              <a:solidFill>
                <a:schemeClr val="accent6">
                  <a:lumMod val="50000"/>
                </a:schemeClr>
              </a:solidFill>
              <a:latin typeface="Comic Sans MS" panose="030F0702030302020204" pitchFamily="66" charset="0"/>
            </a:endParaRPr>
          </a:p>
          <a:p>
            <a:pPr marL="0" lvl="0" indent="0">
              <a:buNone/>
            </a:pPr>
            <a:r>
              <a:rPr lang="ru-RU" sz="1800" dirty="0" smtClean="0">
                <a:solidFill>
                  <a:schemeClr val="accent6">
                    <a:lumMod val="50000"/>
                  </a:schemeClr>
                </a:solidFill>
                <a:latin typeface="Comic Sans MS" panose="030F0702030302020204" pitchFamily="66" charset="0"/>
              </a:rPr>
              <a:t>               мероприятие по проекту «Библиодошкольник 2022»</a:t>
            </a:r>
            <a:endParaRPr lang="ru-RU" sz="1800" dirty="0" smtClean="0">
              <a:solidFill>
                <a:schemeClr val="accent6">
                  <a:lumMod val="50000"/>
                </a:schemeClr>
              </a:solidFill>
              <a:latin typeface="Comic Sans MS" panose="030F0702030302020204" pitchFamily="66" charset="0"/>
            </a:endParaRPr>
          </a:p>
          <a:p>
            <a:pPr marL="0" lvl="0" indent="0">
              <a:buNone/>
            </a:pPr>
            <a:endParaRPr lang="ru-RU" sz="1800" dirty="0" smtClean="0">
              <a:solidFill>
                <a:schemeClr val="accent6">
                  <a:lumMod val="50000"/>
                </a:schemeClr>
              </a:solidFill>
              <a:latin typeface="Comic Sans MS" panose="030F0702030302020204" pitchFamily="66" charset="0"/>
            </a:endParaRPr>
          </a:p>
          <a:p>
            <a:pPr marL="0" lvl="0" indent="0">
              <a:buNone/>
            </a:pPr>
            <a:endParaRPr lang="ru-RU" sz="1800" dirty="0" smtClean="0">
              <a:solidFill>
                <a:schemeClr val="accent6">
                  <a:lumMod val="50000"/>
                </a:schemeClr>
              </a:solidFill>
              <a:latin typeface="Comic Sans MS" panose="030F0702030302020204" pitchFamily="66" charset="0"/>
            </a:endParaRPr>
          </a:p>
          <a:p>
            <a:pPr marL="0" lvl="0" indent="0">
              <a:buNone/>
            </a:pPr>
            <a:endParaRPr lang="ru-RU" sz="1800" dirty="0" smtClean="0">
              <a:solidFill>
                <a:schemeClr val="accent6">
                  <a:lumMod val="50000"/>
                </a:schemeClr>
              </a:solidFill>
              <a:latin typeface="Comic Sans MS" panose="030F0702030302020204" pitchFamily="66" charset="0"/>
            </a:endParaRPr>
          </a:p>
          <a:p>
            <a:pPr marL="0" lvl="0" indent="0">
              <a:buNone/>
            </a:pPr>
            <a:endParaRPr lang="ru-RU" sz="1800" dirty="0" smtClean="0">
              <a:solidFill>
                <a:schemeClr val="accent6">
                  <a:lumMod val="50000"/>
                </a:schemeClr>
              </a:solidFill>
              <a:latin typeface="Comic Sans MS" panose="030F0702030302020204" pitchFamily="66" charset="0"/>
            </a:endParaRPr>
          </a:p>
          <a:p>
            <a:pPr marL="0" lvl="0" indent="0">
              <a:buNone/>
            </a:pPr>
            <a:endParaRPr lang="ru-RU" sz="1800" dirty="0" smtClean="0">
              <a:solidFill>
                <a:schemeClr val="accent6">
                  <a:lumMod val="50000"/>
                </a:schemeClr>
              </a:solidFill>
              <a:latin typeface="Comic Sans MS" panose="030F0702030302020204" pitchFamily="66" charset="0"/>
            </a:endParaRPr>
          </a:p>
          <a:p>
            <a:pPr marL="0" lvl="0" indent="0">
              <a:buNone/>
            </a:pPr>
            <a:endParaRPr lang="ru-RU" sz="1800" dirty="0" smtClean="0">
              <a:solidFill>
                <a:schemeClr val="accent6">
                  <a:lumMod val="50000"/>
                </a:schemeClr>
              </a:solidFill>
              <a:latin typeface="Comic Sans MS" panose="030F0702030302020204" pitchFamily="66" charset="0"/>
            </a:endParaRPr>
          </a:p>
          <a:p>
            <a:pPr marL="0" lvl="0" indent="0">
              <a:buNone/>
            </a:pPr>
            <a:endParaRPr lang="ru-RU" sz="1800" dirty="0" smtClean="0">
              <a:solidFill>
                <a:schemeClr val="accent6">
                  <a:lumMod val="50000"/>
                </a:schemeClr>
              </a:solidFill>
              <a:latin typeface="Comic Sans MS" panose="030F0702030302020204" pitchFamily="66" charset="0"/>
            </a:endParaRPr>
          </a:p>
        </p:txBody>
      </p:sp>
      <p:pic>
        <p:nvPicPr>
          <p:cNvPr id="6" name="Рисунок 5" descr="IMG_6826.JPG"/>
          <p:cNvPicPr>
            <a:picLocks noChangeAspect="1"/>
          </p:cNvPicPr>
          <p:nvPr>
            <p:custDataLst>
              <p:tags r:id="rId2"/>
            </p:custDataLst>
          </p:nvPr>
        </p:nvPicPr>
        <p:blipFill>
          <a:blip r:embed="rId3" cstate="print">
            <a:lum bright="6000" contrast="18000"/>
          </a:blip>
          <a:stretch>
            <a:fillRect/>
          </a:stretch>
        </p:blipFill>
        <p:spPr>
          <a:xfrm>
            <a:off x="252155" y="1131595"/>
            <a:ext cx="2808000" cy="1872000"/>
          </a:xfrm>
          <a:prstGeom prst="rect">
            <a:avLst/>
          </a:prstGeom>
          <a:ln>
            <a:solidFill>
              <a:schemeClr val="accent1"/>
            </a:solidFill>
          </a:ln>
          <a:effectLst>
            <a:outerShdw blurRad="292100" dist="139700" dir="2700000" algn="tl" rotWithShape="0">
              <a:srgbClr val="333333">
                <a:alpha val="65000"/>
              </a:srgbClr>
            </a:outerShdw>
          </a:effectLst>
        </p:spPr>
      </p:pic>
      <p:pic>
        <p:nvPicPr>
          <p:cNvPr id="8" name="Рисунок 7" descr="IMG_6794.JPG"/>
          <p:cNvPicPr>
            <a:picLocks noChangeAspect="1"/>
          </p:cNvPicPr>
          <p:nvPr>
            <p:custDataLst>
              <p:tags r:id="rId4"/>
            </p:custDataLst>
          </p:nvPr>
        </p:nvPicPr>
        <p:blipFill>
          <a:blip r:embed="rId5" cstate="print"/>
          <a:stretch>
            <a:fillRect/>
          </a:stretch>
        </p:blipFill>
        <p:spPr>
          <a:xfrm>
            <a:off x="3204240" y="1131714"/>
            <a:ext cx="2808001" cy="1872000"/>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Рисунок 9" descr="IMG_6908.JPG"/>
          <p:cNvPicPr>
            <a:picLocks noChangeAspect="1"/>
          </p:cNvPicPr>
          <p:nvPr>
            <p:custDataLst>
              <p:tags r:id="rId6"/>
            </p:custDataLst>
          </p:nvPr>
        </p:nvPicPr>
        <p:blipFill>
          <a:blip r:embed="rId7" cstate="print"/>
          <a:srcRect r="8911" b="16832"/>
          <a:stretch>
            <a:fillRect/>
          </a:stretch>
        </p:blipFill>
        <p:spPr>
          <a:xfrm>
            <a:off x="3204210" y="3076575"/>
            <a:ext cx="3074567" cy="1872000"/>
          </a:xfrm>
          <a:prstGeom prst="rect">
            <a:avLst/>
          </a:prstGeom>
          <a:ln>
            <a:solidFill>
              <a:schemeClr val="accent1"/>
            </a:solidFill>
          </a:ln>
          <a:effectLst>
            <a:outerShdw blurRad="292100" dist="139700" dir="2700000" algn="tl" rotWithShape="0">
              <a:srgbClr val="333333">
                <a:alpha val="65000"/>
              </a:srgbClr>
            </a:outerShdw>
          </a:effectLst>
        </p:spPr>
      </p:pic>
      <p:pic>
        <p:nvPicPr>
          <p:cNvPr id="2" name="Изображение 1"/>
          <p:cNvPicPr>
            <a:picLocks noChangeAspect="1"/>
          </p:cNvPicPr>
          <p:nvPr/>
        </p:nvPicPr>
        <p:blipFill>
          <a:blip r:embed="rId8"/>
          <a:stretch>
            <a:fillRect/>
          </a:stretch>
        </p:blipFill>
        <p:spPr>
          <a:xfrm>
            <a:off x="252095" y="3075940"/>
            <a:ext cx="2807970" cy="1872615"/>
          </a:xfrm>
          <a:prstGeom prst="rect">
            <a:avLst/>
          </a:prstGeom>
          <a:ln>
            <a:solidFill>
              <a:schemeClr val="accent1"/>
            </a:solidFill>
          </a:ln>
        </p:spPr>
      </p:pic>
      <p:pic>
        <p:nvPicPr>
          <p:cNvPr id="3" name="Изображение 2"/>
          <p:cNvPicPr>
            <a:picLocks noChangeAspect="1"/>
          </p:cNvPicPr>
          <p:nvPr/>
        </p:nvPicPr>
        <p:blipFill>
          <a:blip r:embed="rId9">
            <a:lum contrast="6000"/>
          </a:blip>
          <a:stretch>
            <a:fillRect/>
          </a:stretch>
        </p:blipFill>
        <p:spPr>
          <a:xfrm>
            <a:off x="6120130" y="1120140"/>
            <a:ext cx="2807392" cy="1872000"/>
          </a:xfrm>
          <a:prstGeom prst="rect">
            <a:avLst/>
          </a:prstGeom>
          <a:ln>
            <a:solidFill>
              <a:schemeClr val="accent1"/>
            </a:solidFill>
          </a:ln>
        </p:spPr>
      </p:pic>
      <p:pic>
        <p:nvPicPr>
          <p:cNvPr id="4" name="Изображение 3" descr="Безымянный.pngлоготип б-няня"/>
          <p:cNvPicPr>
            <a:picLocks noChangeAspect="1"/>
          </p:cNvPicPr>
          <p:nvPr>
            <p:custDataLst>
              <p:tags r:id="rId10"/>
            </p:custDataLst>
          </p:nvPr>
        </p:nvPicPr>
        <p:blipFill>
          <a:blip r:embed="rId11"/>
          <a:stretch>
            <a:fillRect/>
          </a:stretch>
        </p:blipFill>
        <p:spPr>
          <a:xfrm>
            <a:off x="7524115" y="151765"/>
            <a:ext cx="1335405" cy="4933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Изображение 8" descr="1710895813_bogatyr-club-3uaq-p-fon-dlya-bibliotechnoi-prezentatsii-18"/>
          <p:cNvPicPr>
            <a:picLocks noChangeAspect="1"/>
          </p:cNvPicPr>
          <p:nvPr/>
        </p:nvPicPr>
        <p:blipFill>
          <a:blip r:embed="rId1"/>
          <a:stretch>
            <a:fillRect/>
          </a:stretch>
        </p:blipFill>
        <p:spPr>
          <a:xfrm>
            <a:off x="8890" y="0"/>
            <a:ext cx="9135110" cy="5143500"/>
          </a:xfrm>
          <a:prstGeom prst="rect">
            <a:avLst/>
          </a:prstGeom>
        </p:spPr>
      </p:pic>
      <p:sp>
        <p:nvSpPr>
          <p:cNvPr id="2" name="Заголовок 1"/>
          <p:cNvSpPr>
            <a:spLocks noGrp="1"/>
          </p:cNvSpPr>
          <p:nvPr>
            <p:ph type="title"/>
          </p:nvPr>
        </p:nvSpPr>
        <p:spPr>
          <a:xfrm>
            <a:off x="-108585" y="205979"/>
            <a:ext cx="8229600" cy="857250"/>
          </a:xfrm>
        </p:spPr>
        <p:txBody>
          <a:bodyPr>
            <a:noAutofit/>
          </a:bodyPr>
          <a:p>
            <a:r>
              <a:rPr lang="ru-RU" sz="2000" b="1" dirty="0" smtClean="0">
                <a:solidFill>
                  <a:schemeClr val="accent6">
                    <a:lumMod val="50000"/>
                  </a:schemeClr>
                </a:solidFill>
                <a:latin typeface="Comic Sans MS" panose="030F0702030302020204" pitchFamily="66" charset="0"/>
                <a:sym typeface="+mn-ea"/>
              </a:rPr>
              <a:t>     - информационная деятельность о ходе проекта</a:t>
            </a:r>
            <a:endParaRPr lang="ru-RU" altLang="en-US" sz="2000" b="1" dirty="0" smtClean="0">
              <a:solidFill>
                <a:schemeClr val="accent6">
                  <a:lumMod val="50000"/>
                </a:schemeClr>
              </a:solidFill>
              <a:latin typeface="Comic Sans MS" panose="030F0702030302020204" pitchFamily="66" charset="0"/>
              <a:sym typeface="+mn-ea"/>
            </a:endParaRPr>
          </a:p>
        </p:txBody>
      </p:sp>
      <p:sp>
        <p:nvSpPr>
          <p:cNvPr id="3" name="Замещающее содержимое 2"/>
          <p:cNvSpPr>
            <a:spLocks noGrp="1"/>
          </p:cNvSpPr>
          <p:nvPr>
            <p:ph idx="1"/>
          </p:nvPr>
        </p:nvSpPr>
        <p:spPr/>
        <p:txBody>
          <a:bodyPr/>
          <a:p>
            <a:endParaRPr lang="ru-RU" altLang="en-US"/>
          </a:p>
        </p:txBody>
      </p:sp>
      <p:pic>
        <p:nvPicPr>
          <p:cNvPr id="4" name="Изображение 3" descr="2022-07-02_15-08-00"/>
          <p:cNvPicPr>
            <a:picLocks noChangeAspect="1"/>
          </p:cNvPicPr>
          <p:nvPr/>
        </p:nvPicPr>
        <p:blipFill>
          <a:blip r:embed="rId2"/>
          <a:stretch>
            <a:fillRect/>
          </a:stretch>
        </p:blipFill>
        <p:spPr>
          <a:xfrm>
            <a:off x="107950" y="987425"/>
            <a:ext cx="1640840" cy="2244725"/>
          </a:xfrm>
          <a:prstGeom prst="rect">
            <a:avLst/>
          </a:prstGeom>
          <a:ln>
            <a:solidFill>
              <a:schemeClr val="accent1"/>
            </a:solidFill>
          </a:ln>
        </p:spPr>
      </p:pic>
      <p:pic>
        <p:nvPicPr>
          <p:cNvPr id="6" name="Изображение 5" descr="002"/>
          <p:cNvPicPr>
            <a:picLocks noChangeAspect="1"/>
          </p:cNvPicPr>
          <p:nvPr/>
        </p:nvPicPr>
        <p:blipFill>
          <a:blip r:embed="rId3"/>
          <a:stretch>
            <a:fillRect/>
          </a:stretch>
        </p:blipFill>
        <p:spPr>
          <a:xfrm>
            <a:off x="1849755" y="2283460"/>
            <a:ext cx="1908175" cy="2699385"/>
          </a:xfrm>
          <a:prstGeom prst="rect">
            <a:avLst/>
          </a:prstGeom>
          <a:ln>
            <a:solidFill>
              <a:schemeClr val="accent1"/>
            </a:solidFill>
          </a:ln>
        </p:spPr>
      </p:pic>
      <p:pic>
        <p:nvPicPr>
          <p:cNvPr id="5" name="Изображение 4" descr="пост"/>
          <p:cNvPicPr>
            <a:picLocks noChangeAspect="1"/>
          </p:cNvPicPr>
          <p:nvPr/>
        </p:nvPicPr>
        <p:blipFill>
          <a:blip r:embed="rId4"/>
          <a:stretch>
            <a:fillRect/>
          </a:stretch>
        </p:blipFill>
        <p:spPr>
          <a:xfrm>
            <a:off x="3996055" y="915035"/>
            <a:ext cx="2066290" cy="3235960"/>
          </a:xfrm>
          <a:prstGeom prst="rect">
            <a:avLst/>
          </a:prstGeom>
          <a:ln>
            <a:solidFill>
              <a:schemeClr val="accent1"/>
            </a:solidFill>
          </a:ln>
        </p:spPr>
      </p:pic>
      <p:pic>
        <p:nvPicPr>
          <p:cNvPr id="7" name="Изображение 6" descr="Безымянный.pngГрант"/>
          <p:cNvPicPr>
            <a:picLocks noChangeAspect="1"/>
          </p:cNvPicPr>
          <p:nvPr/>
        </p:nvPicPr>
        <p:blipFill>
          <a:blip r:embed="rId5"/>
          <a:stretch>
            <a:fillRect/>
          </a:stretch>
        </p:blipFill>
        <p:spPr>
          <a:xfrm>
            <a:off x="6300470" y="915035"/>
            <a:ext cx="2534920" cy="2084070"/>
          </a:xfrm>
          <a:prstGeom prst="rect">
            <a:avLst/>
          </a:prstGeom>
          <a:ln>
            <a:solidFill>
              <a:schemeClr val="accent1"/>
            </a:solidFill>
          </a:ln>
        </p:spPr>
      </p:pic>
      <p:pic>
        <p:nvPicPr>
          <p:cNvPr id="8" name="Изображение 7" descr="Безымянный.pngлоготип б-няня"/>
          <p:cNvPicPr>
            <a:picLocks noChangeAspect="1"/>
          </p:cNvPicPr>
          <p:nvPr>
            <p:custDataLst>
              <p:tags r:id="rId6"/>
            </p:custDataLst>
          </p:nvPr>
        </p:nvPicPr>
        <p:blipFill>
          <a:blip r:embed="rId7"/>
          <a:stretch>
            <a:fillRect/>
          </a:stretch>
        </p:blipFill>
        <p:spPr>
          <a:xfrm>
            <a:off x="7524115" y="151765"/>
            <a:ext cx="1335405" cy="49339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Изображение 4" descr="1710895813_bogatyr-club-3uaq-p-fon-dlya-bibliotechnoi-prezentatsii-18"/>
          <p:cNvPicPr>
            <a:picLocks noChangeAspect="1"/>
          </p:cNvPicPr>
          <p:nvPr/>
        </p:nvPicPr>
        <p:blipFill>
          <a:blip r:embed="rId1"/>
          <a:stretch>
            <a:fillRect/>
          </a:stretch>
        </p:blipFill>
        <p:spPr>
          <a:xfrm>
            <a:off x="8890" y="0"/>
            <a:ext cx="9135110" cy="5143500"/>
          </a:xfrm>
          <a:prstGeom prst="rect">
            <a:avLst/>
          </a:prstGeom>
        </p:spPr>
      </p:pic>
      <p:sp>
        <p:nvSpPr>
          <p:cNvPr id="2" name="Заголовок 1"/>
          <p:cNvSpPr>
            <a:spLocks noGrp="1"/>
          </p:cNvSpPr>
          <p:nvPr>
            <p:ph type="title"/>
          </p:nvPr>
        </p:nvSpPr>
        <p:spPr>
          <a:xfrm>
            <a:off x="-705485" y="123429"/>
            <a:ext cx="8229600" cy="857250"/>
          </a:xfrm>
        </p:spPr>
        <p:txBody>
          <a:bodyPr>
            <a:noAutofit/>
          </a:bodyPr>
          <a:p>
            <a:r>
              <a:rPr lang="ru-RU" sz="2000" b="1" dirty="0" smtClean="0">
                <a:solidFill>
                  <a:schemeClr val="accent6">
                    <a:lumMod val="50000"/>
                  </a:schemeClr>
                </a:solidFill>
                <a:latin typeface="Comic Sans MS" panose="030F0702030302020204" pitchFamily="66" charset="0"/>
                <a:sym typeface="+mn-ea"/>
              </a:rPr>
              <a:t>               -</a:t>
            </a:r>
            <a:r>
              <a:rPr lang="ru-RU" sz="2000" dirty="0" smtClean="0">
                <a:solidFill>
                  <a:schemeClr val="accent6">
                    <a:lumMod val="50000"/>
                  </a:schemeClr>
                </a:solidFill>
                <a:latin typeface="Comic Sans MS" panose="030F0702030302020204" pitchFamily="66" charset="0"/>
                <a:sym typeface="+mn-ea"/>
              </a:rPr>
              <a:t>на официальном сайте библиотеки создан раздел проекта «Центр досуга БиблиоНяня»</a:t>
            </a:r>
            <a:r>
              <a:rPr lang="ru-RU" sz="2000" b="1" dirty="0" smtClean="0">
                <a:solidFill>
                  <a:schemeClr val="accent6">
                    <a:lumMod val="50000"/>
                  </a:schemeClr>
                </a:solidFill>
                <a:latin typeface="Comic Sans MS" panose="030F0702030302020204" pitchFamily="66" charset="0"/>
                <a:sym typeface="+mn-ea"/>
              </a:rPr>
              <a:t> </a:t>
            </a:r>
            <a:endParaRPr lang="ru-RU" altLang="en-US" sz="2000" b="1" dirty="0" smtClean="0">
              <a:solidFill>
                <a:schemeClr val="accent6">
                  <a:lumMod val="50000"/>
                </a:schemeClr>
              </a:solidFill>
              <a:latin typeface="Comic Sans MS" panose="030F0702030302020204" pitchFamily="66" charset="0"/>
              <a:sym typeface="+mn-ea"/>
            </a:endParaRPr>
          </a:p>
        </p:txBody>
      </p:sp>
      <p:pic>
        <p:nvPicPr>
          <p:cNvPr id="4" name="Изображение 3" descr="сайт"/>
          <p:cNvPicPr>
            <a:picLocks noChangeAspect="1"/>
          </p:cNvPicPr>
          <p:nvPr/>
        </p:nvPicPr>
        <p:blipFill>
          <a:blip r:embed="rId2">
            <a:lum bright="-6000"/>
          </a:blip>
          <a:stretch>
            <a:fillRect/>
          </a:stretch>
        </p:blipFill>
        <p:spPr>
          <a:xfrm>
            <a:off x="1548130" y="929005"/>
            <a:ext cx="5506720" cy="3937000"/>
          </a:xfrm>
          <a:prstGeom prst="rect">
            <a:avLst/>
          </a:prstGeom>
          <a:ln>
            <a:solidFill>
              <a:schemeClr val="accent1"/>
            </a:solidFill>
          </a:ln>
        </p:spPr>
      </p:pic>
      <p:pic>
        <p:nvPicPr>
          <p:cNvPr id="8" name="Изображение 7" descr="Безымянный.pngлоготип б-няня"/>
          <p:cNvPicPr>
            <a:picLocks noChangeAspect="1"/>
          </p:cNvPicPr>
          <p:nvPr>
            <p:custDataLst>
              <p:tags r:id="rId3"/>
            </p:custDataLst>
          </p:nvPr>
        </p:nvPicPr>
        <p:blipFill>
          <a:blip r:embed="rId4"/>
          <a:stretch>
            <a:fillRect/>
          </a:stretch>
        </p:blipFill>
        <p:spPr>
          <a:xfrm>
            <a:off x="7524115" y="151765"/>
            <a:ext cx="1335405" cy="49339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Изображение 9" descr="1710895813_bogatyr-club-3uaq-p-fon-dlya-bibliotechnoi-prezentatsii-18"/>
          <p:cNvPicPr>
            <a:picLocks noChangeAspect="1"/>
          </p:cNvPicPr>
          <p:nvPr/>
        </p:nvPicPr>
        <p:blipFill>
          <a:blip r:embed="rId1"/>
          <a:stretch>
            <a:fillRect/>
          </a:stretch>
        </p:blipFill>
        <p:spPr>
          <a:xfrm>
            <a:off x="8890" y="0"/>
            <a:ext cx="9135110" cy="5143500"/>
          </a:xfrm>
          <a:prstGeom prst="rect">
            <a:avLst/>
          </a:prstGeom>
        </p:spPr>
      </p:pic>
      <p:sp>
        <p:nvSpPr>
          <p:cNvPr id="5" name="Содержимое 4"/>
          <p:cNvSpPr>
            <a:spLocks noGrp="1"/>
          </p:cNvSpPr>
          <p:nvPr>
            <p:ph idx="1"/>
          </p:nvPr>
        </p:nvSpPr>
        <p:spPr>
          <a:xfrm>
            <a:off x="-252095" y="51435"/>
            <a:ext cx="8856980" cy="1141730"/>
          </a:xfrm>
        </p:spPr>
        <p:txBody>
          <a:bodyPr>
            <a:noAutofit/>
          </a:bodyPr>
          <a:lstStyle/>
          <a:p>
            <a:pPr algn="ctr">
              <a:buNone/>
            </a:pPr>
            <a:endParaRPr lang="ru-RU" sz="1800" dirty="0" smtClean="0">
              <a:solidFill>
                <a:schemeClr val="accent6">
                  <a:lumMod val="50000"/>
                </a:schemeClr>
              </a:solidFill>
              <a:latin typeface="Comic Sans MS" panose="030F0702030302020204" pitchFamily="66" charset="0"/>
            </a:endParaRPr>
          </a:p>
          <a:p>
            <a:pPr algn="ctr">
              <a:buNone/>
            </a:pPr>
            <a:r>
              <a:rPr lang="ru-RU" sz="1800" dirty="0" smtClean="0">
                <a:solidFill>
                  <a:schemeClr val="accent6">
                    <a:lumMod val="50000"/>
                  </a:schemeClr>
                </a:solidFill>
                <a:latin typeface="Comic Sans MS" panose="030F0702030302020204" pitchFamily="66" charset="0"/>
              </a:rPr>
              <a:t>- повторное исследование среди родителей дошкольников </a:t>
            </a:r>
            <a:endParaRPr lang="ru-RU" sz="1800" dirty="0" smtClean="0">
              <a:solidFill>
                <a:schemeClr val="accent6">
                  <a:lumMod val="50000"/>
                </a:schemeClr>
              </a:solidFill>
              <a:latin typeface="Comic Sans MS" panose="030F0702030302020204" pitchFamily="66" charset="0"/>
            </a:endParaRPr>
          </a:p>
          <a:p>
            <a:pPr marL="0" lvl="0" indent="0" algn="ctr">
              <a:buNone/>
            </a:pPr>
            <a:r>
              <a:rPr lang="ru-RU" sz="1800" dirty="0" smtClean="0">
                <a:solidFill>
                  <a:schemeClr val="accent6">
                    <a:lumMod val="50000"/>
                  </a:schemeClr>
                </a:solidFill>
                <a:latin typeface="Comic Sans MS" panose="030F0702030302020204" pitchFamily="66" charset="0"/>
              </a:rPr>
              <a:t>на тему «Приобщение детей к </a:t>
            </a:r>
            <a:r>
              <a:rPr lang="ru-RU" sz="1800" smtClean="0">
                <a:solidFill>
                  <a:schemeClr val="accent6">
                    <a:lumMod val="50000"/>
                  </a:schemeClr>
                </a:solidFill>
                <a:latin typeface="Comic Sans MS" panose="030F0702030302020204" pitchFamily="66" charset="0"/>
              </a:rPr>
              <a:t>чтению</a:t>
            </a:r>
            <a:r>
              <a:rPr lang="ru-RU" sz="1800" smtClean="0">
                <a:solidFill>
                  <a:schemeClr val="accent6">
                    <a:lumMod val="50000"/>
                  </a:schemeClr>
                </a:solidFill>
                <a:latin typeface="Comic Sans MS" panose="030F0702030302020204" pitchFamily="66" charset="0"/>
              </a:rPr>
              <a:t>»</a:t>
            </a:r>
            <a:endParaRPr lang="ru-RU" sz="1800" dirty="0" smtClean="0">
              <a:solidFill>
                <a:schemeClr val="accent6">
                  <a:lumMod val="50000"/>
                </a:schemeClr>
              </a:solidFill>
              <a:latin typeface="Comic Sans MS" panose="030F0702030302020204" pitchFamily="66" charset="0"/>
            </a:endParaRPr>
          </a:p>
          <a:p>
            <a:pPr marL="0" lvl="0" indent="0">
              <a:buNone/>
            </a:pPr>
            <a:endParaRPr lang="ru-RU" sz="1800" dirty="0" smtClean="0">
              <a:solidFill>
                <a:schemeClr val="accent6">
                  <a:lumMod val="50000"/>
                </a:schemeClr>
              </a:solidFill>
              <a:latin typeface="Comic Sans MS" panose="030F0702030302020204" pitchFamily="66" charset="0"/>
            </a:endParaRPr>
          </a:p>
        </p:txBody>
      </p:sp>
      <p:pic>
        <p:nvPicPr>
          <p:cNvPr id="3" name="Изображение 2"/>
          <p:cNvPicPr>
            <a:picLocks noChangeAspect="1"/>
          </p:cNvPicPr>
          <p:nvPr/>
        </p:nvPicPr>
        <p:blipFill>
          <a:blip r:embed="rId2"/>
          <a:stretch>
            <a:fillRect/>
          </a:stretch>
        </p:blipFill>
        <p:spPr>
          <a:xfrm>
            <a:off x="323850" y="3148330"/>
            <a:ext cx="1333500" cy="1884680"/>
          </a:xfrm>
          <a:prstGeom prst="rect">
            <a:avLst/>
          </a:prstGeom>
          <a:ln>
            <a:solidFill>
              <a:schemeClr val="accent1"/>
            </a:solidFill>
          </a:ln>
        </p:spPr>
      </p:pic>
      <p:pic>
        <p:nvPicPr>
          <p:cNvPr id="4" name="Изображение 3" descr="3"/>
          <p:cNvPicPr>
            <a:picLocks noChangeAspect="1"/>
          </p:cNvPicPr>
          <p:nvPr/>
        </p:nvPicPr>
        <p:blipFill>
          <a:blip r:embed="rId3"/>
          <a:stretch>
            <a:fillRect/>
          </a:stretch>
        </p:blipFill>
        <p:spPr>
          <a:xfrm>
            <a:off x="1548130" y="1235075"/>
            <a:ext cx="1367374" cy="1872000"/>
          </a:xfrm>
          <a:prstGeom prst="rect">
            <a:avLst/>
          </a:prstGeom>
          <a:ln>
            <a:solidFill>
              <a:schemeClr val="accent1"/>
            </a:solidFill>
          </a:ln>
        </p:spPr>
      </p:pic>
      <p:pic>
        <p:nvPicPr>
          <p:cNvPr id="6" name="Изображение 5" descr="4"/>
          <p:cNvPicPr>
            <a:picLocks noChangeAspect="1"/>
          </p:cNvPicPr>
          <p:nvPr/>
        </p:nvPicPr>
        <p:blipFill>
          <a:blip r:embed="rId4"/>
          <a:srcRect l="8441" t="4099" r="11828" b="3676"/>
          <a:stretch>
            <a:fillRect/>
          </a:stretch>
        </p:blipFill>
        <p:spPr>
          <a:xfrm>
            <a:off x="2772410" y="3148330"/>
            <a:ext cx="1440180" cy="1800225"/>
          </a:xfrm>
          <a:prstGeom prst="rect">
            <a:avLst/>
          </a:prstGeom>
          <a:ln>
            <a:solidFill>
              <a:schemeClr val="accent1"/>
            </a:solidFill>
          </a:ln>
        </p:spPr>
      </p:pic>
      <p:pic>
        <p:nvPicPr>
          <p:cNvPr id="7" name="Изображение 6" descr="5"/>
          <p:cNvPicPr>
            <a:picLocks noChangeAspect="1"/>
          </p:cNvPicPr>
          <p:nvPr/>
        </p:nvPicPr>
        <p:blipFill>
          <a:blip r:embed="rId5"/>
          <a:srcRect l="9667"/>
          <a:stretch>
            <a:fillRect/>
          </a:stretch>
        </p:blipFill>
        <p:spPr>
          <a:xfrm>
            <a:off x="4284345" y="1347470"/>
            <a:ext cx="1293495" cy="1871980"/>
          </a:xfrm>
          <a:prstGeom prst="rect">
            <a:avLst/>
          </a:prstGeom>
          <a:ln>
            <a:solidFill>
              <a:schemeClr val="accent1"/>
            </a:solidFill>
          </a:ln>
        </p:spPr>
      </p:pic>
      <p:pic>
        <p:nvPicPr>
          <p:cNvPr id="8" name="Изображение 7" descr="6"/>
          <p:cNvPicPr>
            <a:picLocks noChangeAspect="1"/>
          </p:cNvPicPr>
          <p:nvPr/>
        </p:nvPicPr>
        <p:blipFill>
          <a:blip r:embed="rId6"/>
          <a:stretch>
            <a:fillRect/>
          </a:stretch>
        </p:blipFill>
        <p:spPr>
          <a:xfrm>
            <a:off x="5652135" y="3148330"/>
            <a:ext cx="1407645" cy="1872000"/>
          </a:xfrm>
          <a:prstGeom prst="rect">
            <a:avLst/>
          </a:prstGeom>
          <a:ln>
            <a:solidFill>
              <a:schemeClr val="accent1"/>
            </a:solidFill>
          </a:ln>
        </p:spPr>
      </p:pic>
      <p:pic>
        <p:nvPicPr>
          <p:cNvPr id="9" name="Изображение 8" descr="7"/>
          <p:cNvPicPr>
            <a:picLocks noChangeAspect="1"/>
          </p:cNvPicPr>
          <p:nvPr/>
        </p:nvPicPr>
        <p:blipFill>
          <a:blip r:embed="rId7"/>
          <a:srcRect l="8294" t="3867" r="12624"/>
          <a:stretch>
            <a:fillRect/>
          </a:stretch>
        </p:blipFill>
        <p:spPr>
          <a:xfrm>
            <a:off x="6948805" y="1276350"/>
            <a:ext cx="1423486" cy="1872000"/>
          </a:xfrm>
          <a:prstGeom prst="rect">
            <a:avLst/>
          </a:prstGeom>
          <a:ln>
            <a:solidFill>
              <a:schemeClr val="accent1"/>
            </a:solidFill>
          </a:ln>
        </p:spPr>
      </p:pic>
      <p:pic>
        <p:nvPicPr>
          <p:cNvPr id="2" name="Изображение 1" descr="Безымянный.pngлоготип б-няня"/>
          <p:cNvPicPr>
            <a:picLocks noChangeAspect="1"/>
          </p:cNvPicPr>
          <p:nvPr>
            <p:custDataLst>
              <p:tags r:id="rId8"/>
            </p:custDataLst>
          </p:nvPr>
        </p:nvPicPr>
        <p:blipFill>
          <a:blip r:embed="rId9"/>
          <a:stretch>
            <a:fillRect/>
          </a:stretch>
        </p:blipFill>
        <p:spPr>
          <a:xfrm>
            <a:off x="7524115" y="151765"/>
            <a:ext cx="1335405" cy="49339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1710895813_bogatyr-club-3uaq-p-fon-dlya-bibliotechnoi-prezentatsii-18"/>
          <p:cNvPicPr>
            <a:picLocks noChangeAspect="1"/>
          </p:cNvPicPr>
          <p:nvPr/>
        </p:nvPicPr>
        <p:blipFill>
          <a:blip r:embed="rId1"/>
          <a:stretch>
            <a:fillRect/>
          </a:stretch>
        </p:blipFill>
        <p:spPr>
          <a:xfrm>
            <a:off x="8890" y="0"/>
            <a:ext cx="9135110" cy="5143500"/>
          </a:xfrm>
          <a:prstGeom prst="rect">
            <a:avLst/>
          </a:prstGeom>
        </p:spPr>
      </p:pic>
      <p:sp>
        <p:nvSpPr>
          <p:cNvPr id="5" name="Содержимое 4"/>
          <p:cNvSpPr>
            <a:spLocks noGrp="1"/>
          </p:cNvSpPr>
          <p:nvPr>
            <p:ph idx="1"/>
          </p:nvPr>
        </p:nvSpPr>
        <p:spPr>
          <a:xfrm>
            <a:off x="0" y="278130"/>
            <a:ext cx="9144000" cy="4587974"/>
          </a:xfrm>
        </p:spPr>
        <p:txBody>
          <a:bodyPr>
            <a:noAutofit/>
          </a:bodyPr>
          <a:lstStyle/>
          <a:p>
            <a:pPr marL="0" indent="12700" algn="ctr">
              <a:buNone/>
            </a:pPr>
            <a:endParaRPr lang="ru-RU" sz="2000" b="1" dirty="0" smtClean="0">
              <a:solidFill>
                <a:schemeClr val="accent6">
                  <a:lumMod val="50000"/>
                </a:schemeClr>
              </a:solidFill>
              <a:latin typeface="Comic Sans MS" panose="030F0702030302020204" pitchFamily="66" charset="0"/>
            </a:endParaRPr>
          </a:p>
          <a:p>
            <a:pPr marL="0" indent="12700" algn="ctr">
              <a:buNone/>
            </a:pPr>
            <a:endParaRPr lang="ru-RU" sz="2000" b="1" dirty="0" smtClean="0">
              <a:solidFill>
                <a:schemeClr val="accent6">
                  <a:lumMod val="50000"/>
                </a:schemeClr>
              </a:solidFill>
              <a:latin typeface="Comic Sans MS" panose="030F0702030302020204" pitchFamily="66" charset="0"/>
            </a:endParaRPr>
          </a:p>
          <a:p>
            <a:pPr marL="0" lvl="0" indent="12700" algn="ctr">
              <a:lnSpc>
                <a:spcPct val="114000"/>
              </a:lnSpc>
              <a:buFont typeface="Wingdings" panose="05000000000000000000" pitchFamily="2" charset="2"/>
              <a:buChar char="Ø"/>
            </a:pPr>
            <a:endParaRPr lang="ru-RU" dirty="0" smtClean="0">
              <a:solidFill>
                <a:schemeClr val="accent2">
                  <a:lumMod val="50000"/>
                </a:schemeClr>
              </a:solidFill>
              <a:latin typeface="Comic Sans MS" panose="030F0702030302020204" pitchFamily="66" charset="0"/>
            </a:endParaRPr>
          </a:p>
        </p:txBody>
      </p:sp>
      <p:pic>
        <p:nvPicPr>
          <p:cNvPr id="3" name="Изображение 2" descr="Безымянный.pngлоготип б-няня"/>
          <p:cNvPicPr>
            <a:picLocks noChangeAspect="1"/>
          </p:cNvPicPr>
          <p:nvPr>
            <p:custDataLst>
              <p:tags r:id="rId2"/>
            </p:custDataLst>
          </p:nvPr>
        </p:nvPicPr>
        <p:blipFill>
          <a:blip r:embed="rId3"/>
          <a:stretch>
            <a:fillRect/>
          </a:stretch>
        </p:blipFill>
        <p:spPr>
          <a:xfrm>
            <a:off x="7524115" y="151765"/>
            <a:ext cx="1335405" cy="49339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endParaRPr lang="ru-RU" altLang="en-US"/>
          </a:p>
        </p:txBody>
      </p:sp>
      <p:sp>
        <p:nvSpPr>
          <p:cNvPr id="3" name="Замещающее содержимое 2"/>
          <p:cNvSpPr>
            <a:spLocks noGrp="1"/>
          </p:cNvSpPr>
          <p:nvPr>
            <p:ph idx="1"/>
          </p:nvPr>
        </p:nvSpPr>
        <p:spPr/>
        <p:txBody>
          <a:bodyPr/>
          <a:p>
            <a:endParaRPr lang="ru-RU" altLang="en-US"/>
          </a:p>
        </p:txBody>
      </p:sp>
      <p:pic>
        <p:nvPicPr>
          <p:cNvPr id="4" name="Изображение 3" descr="1710895813_bogatyr-club-3uaq-p-fon-dlya-bibliotechnoi-prezentatsii-18"/>
          <p:cNvPicPr>
            <a:picLocks noChangeAspect="1"/>
          </p:cNvPicPr>
          <p:nvPr/>
        </p:nvPicPr>
        <p:blipFill>
          <a:blip r:embed="rId1"/>
          <a:stretch>
            <a:fillRect/>
          </a:stretch>
        </p:blipFill>
        <p:spPr>
          <a:xfrm>
            <a:off x="8890" y="0"/>
            <a:ext cx="9135110" cy="5143500"/>
          </a:xfrm>
          <a:prstGeom prst="rect">
            <a:avLst/>
          </a:prstGeom>
        </p:spPr>
      </p:pic>
      <p:pic>
        <p:nvPicPr>
          <p:cNvPr id="5" name="Изображение 4" descr="IMG_5653"/>
          <p:cNvPicPr>
            <a:picLocks noChangeAspect="1"/>
          </p:cNvPicPr>
          <p:nvPr/>
        </p:nvPicPr>
        <p:blipFill>
          <a:blip r:embed="rId2"/>
          <a:stretch>
            <a:fillRect/>
          </a:stretch>
        </p:blipFill>
        <p:spPr>
          <a:xfrm>
            <a:off x="494665" y="3075940"/>
            <a:ext cx="2696845" cy="1797685"/>
          </a:xfrm>
          <a:prstGeom prst="rect">
            <a:avLst/>
          </a:prstGeom>
        </p:spPr>
      </p:pic>
      <p:pic>
        <p:nvPicPr>
          <p:cNvPr id="6" name="Изображение 5" descr="1"/>
          <p:cNvPicPr>
            <a:picLocks noChangeAspect="1"/>
          </p:cNvPicPr>
          <p:nvPr/>
        </p:nvPicPr>
        <p:blipFill>
          <a:blip r:embed="rId3"/>
          <a:stretch>
            <a:fillRect/>
          </a:stretch>
        </p:blipFill>
        <p:spPr>
          <a:xfrm>
            <a:off x="323850" y="771525"/>
            <a:ext cx="2940685" cy="1960880"/>
          </a:xfrm>
          <a:prstGeom prst="rect">
            <a:avLst/>
          </a:prstGeom>
        </p:spPr>
      </p:pic>
      <p:pic>
        <p:nvPicPr>
          <p:cNvPr id="7" name="Изображение 6"/>
          <p:cNvPicPr/>
          <p:nvPr/>
        </p:nvPicPr>
        <p:blipFill>
          <a:blip r:embed="rId4"/>
        </p:blipFill>
        <p:spPr>
          <a:xfrm>
            <a:off x="3563620" y="2543810"/>
            <a:ext cx="1867535" cy="2319020"/>
          </a:xfrm>
          <a:prstGeom prst="rect">
            <a:avLst/>
          </a:prstGeom>
        </p:spPr>
      </p:pic>
      <p:pic>
        <p:nvPicPr>
          <p:cNvPr id="8" name="Изображение 7" descr="yw4M5l1H0yY"/>
          <p:cNvPicPr>
            <a:picLocks noChangeAspect="1"/>
          </p:cNvPicPr>
          <p:nvPr/>
        </p:nvPicPr>
        <p:blipFill>
          <a:blip r:embed="rId5"/>
          <a:stretch>
            <a:fillRect/>
          </a:stretch>
        </p:blipFill>
        <p:spPr>
          <a:xfrm>
            <a:off x="5940425" y="555625"/>
            <a:ext cx="2861310" cy="1908175"/>
          </a:xfrm>
          <a:prstGeom prst="rect">
            <a:avLst/>
          </a:prstGeom>
        </p:spPr>
      </p:pic>
      <p:pic>
        <p:nvPicPr>
          <p:cNvPr id="9" name="Изображение 8" descr="k_AH3vHIhvw"/>
          <p:cNvPicPr>
            <a:picLocks noChangeAspect="1"/>
          </p:cNvPicPr>
          <p:nvPr/>
        </p:nvPicPr>
        <p:blipFill>
          <a:blip r:embed="rId6"/>
          <a:stretch>
            <a:fillRect/>
          </a:stretch>
        </p:blipFill>
        <p:spPr>
          <a:xfrm>
            <a:off x="5680710" y="2788285"/>
            <a:ext cx="3110230" cy="2074545"/>
          </a:xfrm>
          <a:prstGeom prst="rect">
            <a:avLst/>
          </a:prstGeom>
        </p:spPr>
      </p:pic>
      <p:sp>
        <p:nvSpPr>
          <p:cNvPr id="10" name="Текстовое поле 9"/>
          <p:cNvSpPr txBox="1"/>
          <p:nvPr/>
        </p:nvSpPr>
        <p:spPr>
          <a:xfrm>
            <a:off x="3131820" y="339725"/>
            <a:ext cx="3048000" cy="1668780"/>
          </a:xfrm>
          <a:prstGeom prst="rect">
            <a:avLst/>
          </a:prstGeom>
          <a:noFill/>
        </p:spPr>
        <p:txBody>
          <a:bodyPr wrap="square" rtlCol="0">
            <a:spAutoFit/>
          </a:bodyPr>
          <a:p>
            <a:pPr marL="0" indent="0" algn="ctr">
              <a:lnSpc>
                <a:spcPct val="114000"/>
              </a:lnSpc>
              <a:buFont typeface="Wingdings" panose="05000000000000000000" pitchFamily="2" charset="2"/>
              <a:buNone/>
            </a:pPr>
            <a:r>
              <a:rPr lang="ru-RU" dirty="0" smtClean="0">
                <a:solidFill>
                  <a:schemeClr val="accent2">
                    <a:lumMod val="50000"/>
                  </a:schemeClr>
                </a:solidFill>
                <a:latin typeface="Comic Sans MS" panose="030F0702030302020204" pitchFamily="66" charset="0"/>
                <a:sym typeface="+mn-ea"/>
              </a:rPr>
              <a:t>В ходе реализации проекта проведено </a:t>
            </a:r>
            <a:endParaRPr lang="ru-RU" dirty="0" smtClean="0">
              <a:solidFill>
                <a:schemeClr val="accent2">
                  <a:lumMod val="50000"/>
                </a:schemeClr>
              </a:solidFill>
              <a:latin typeface="Comic Sans MS" panose="030F0702030302020204" pitchFamily="66" charset="0"/>
            </a:endParaRPr>
          </a:p>
          <a:p>
            <a:pPr marL="0" indent="0" algn="ctr">
              <a:lnSpc>
                <a:spcPct val="114000"/>
              </a:lnSpc>
              <a:buFont typeface="Wingdings" panose="05000000000000000000" pitchFamily="2" charset="2"/>
              <a:buNone/>
            </a:pPr>
            <a:r>
              <a:rPr lang="ru-RU" dirty="0" smtClean="0">
                <a:solidFill>
                  <a:schemeClr val="accent2">
                    <a:lumMod val="50000"/>
                  </a:schemeClr>
                </a:solidFill>
                <a:latin typeface="Comic Sans MS" panose="030F0702030302020204" pitchFamily="66" charset="0"/>
                <a:sym typeface="+mn-ea"/>
              </a:rPr>
              <a:t>54 мероприятия,</a:t>
            </a:r>
            <a:endParaRPr lang="ru-RU" dirty="0" smtClean="0">
              <a:solidFill>
                <a:schemeClr val="accent2">
                  <a:lumMod val="50000"/>
                </a:schemeClr>
              </a:solidFill>
              <a:latin typeface="Comic Sans MS" panose="030F0702030302020204" pitchFamily="66" charset="0"/>
              <a:sym typeface="+mn-ea"/>
            </a:endParaRPr>
          </a:p>
          <a:p>
            <a:pPr marL="0" indent="0" algn="ctr">
              <a:lnSpc>
                <a:spcPct val="114000"/>
              </a:lnSpc>
              <a:buFont typeface="Wingdings" panose="05000000000000000000" pitchFamily="2" charset="2"/>
              <a:buNone/>
            </a:pPr>
            <a:r>
              <a:rPr lang="ru-RU" dirty="0" smtClean="0">
                <a:solidFill>
                  <a:schemeClr val="accent2">
                    <a:lumMod val="50000"/>
                  </a:schemeClr>
                </a:solidFill>
                <a:latin typeface="Comic Sans MS" panose="030F0702030302020204" pitchFamily="66" charset="0"/>
                <a:sym typeface="+mn-ea"/>
              </a:rPr>
              <a:t> которые посетили </a:t>
            </a:r>
            <a:endParaRPr lang="ru-RU" dirty="0" smtClean="0">
              <a:solidFill>
                <a:schemeClr val="accent2">
                  <a:lumMod val="50000"/>
                </a:schemeClr>
              </a:solidFill>
              <a:latin typeface="Comic Sans MS" panose="030F0702030302020204" pitchFamily="66" charset="0"/>
              <a:sym typeface="+mn-ea"/>
            </a:endParaRPr>
          </a:p>
          <a:p>
            <a:pPr marL="0" indent="0" algn="ctr">
              <a:lnSpc>
                <a:spcPct val="114000"/>
              </a:lnSpc>
              <a:buFont typeface="Wingdings" panose="05000000000000000000" pitchFamily="2" charset="2"/>
              <a:buNone/>
            </a:pPr>
            <a:r>
              <a:rPr lang="ru-RU" dirty="0" smtClean="0">
                <a:solidFill>
                  <a:schemeClr val="accent2">
                    <a:lumMod val="50000"/>
                  </a:schemeClr>
                </a:solidFill>
                <a:latin typeface="Comic Sans MS" panose="030F0702030302020204" pitchFamily="66" charset="0"/>
                <a:sym typeface="+mn-ea"/>
              </a:rPr>
              <a:t>627 человек</a:t>
            </a:r>
            <a:endParaRPr lang="ru-RU"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1710895813_bogatyr-club-3uaq-p-fon-dlya-bibliotechnoi-prezentatsii-18"/>
          <p:cNvPicPr>
            <a:picLocks noChangeAspect="1"/>
          </p:cNvPicPr>
          <p:nvPr/>
        </p:nvPicPr>
        <p:blipFill>
          <a:blip r:embed="rId1"/>
          <a:stretch>
            <a:fillRect/>
          </a:stretch>
        </p:blipFill>
        <p:spPr>
          <a:xfrm>
            <a:off x="8890" y="0"/>
            <a:ext cx="9135110" cy="5143500"/>
          </a:xfrm>
          <a:prstGeom prst="rect">
            <a:avLst/>
          </a:prstGeom>
        </p:spPr>
      </p:pic>
      <p:sp>
        <p:nvSpPr>
          <p:cNvPr id="5" name="Содержимое 4"/>
          <p:cNvSpPr>
            <a:spLocks noGrp="1"/>
          </p:cNvSpPr>
          <p:nvPr>
            <p:ph idx="1"/>
          </p:nvPr>
        </p:nvSpPr>
        <p:spPr>
          <a:xfrm>
            <a:off x="179512" y="267494"/>
            <a:ext cx="8784976" cy="4032448"/>
          </a:xfrm>
        </p:spPr>
        <p:txBody>
          <a:bodyPr>
            <a:noAutofit/>
          </a:bodyPr>
          <a:lstStyle/>
          <a:p>
            <a:pPr marL="0" indent="12700" algn="ctr">
              <a:buNone/>
            </a:pPr>
            <a:r>
              <a:rPr lang="ru-RU" sz="2700" b="1" dirty="0" smtClean="0">
                <a:solidFill>
                  <a:schemeClr val="accent6">
                    <a:lumMod val="50000"/>
                  </a:schemeClr>
                </a:solidFill>
                <a:latin typeface="Comic Sans MS" panose="030F0702030302020204" pitchFamily="66" charset="0"/>
              </a:rPr>
              <a:t>Дальнейшее развитие:</a:t>
            </a:r>
            <a:endParaRPr lang="ru-RU" sz="2700" b="1" dirty="0" smtClean="0">
              <a:solidFill>
                <a:schemeClr val="accent6">
                  <a:lumMod val="50000"/>
                </a:schemeClr>
              </a:solidFill>
              <a:latin typeface="Comic Sans MS" panose="030F0702030302020204" pitchFamily="66" charset="0"/>
            </a:endParaRPr>
          </a:p>
          <a:p>
            <a:pPr marL="0" lvl="0" indent="12700" algn="ctr">
              <a:lnSpc>
                <a:spcPct val="114000"/>
              </a:lnSpc>
              <a:buFont typeface="Wingdings" panose="05000000000000000000" pitchFamily="2" charset="2"/>
              <a:buChar char="Ø"/>
            </a:pPr>
            <a:r>
              <a:rPr lang="ru-RU" sz="1800" dirty="0" smtClean="0">
                <a:latin typeface="Comic Sans MS" panose="030F0702030302020204" pitchFamily="66" charset="0"/>
              </a:rPr>
              <a:t>разработка долгосрочной программы по сотрудничеству </a:t>
            </a:r>
            <a:br>
              <a:rPr lang="ru-RU" sz="1800" dirty="0" smtClean="0">
                <a:latin typeface="Comic Sans MS" panose="030F0702030302020204" pitchFamily="66" charset="0"/>
              </a:rPr>
            </a:br>
            <a:r>
              <a:rPr lang="ru-RU" sz="1800" dirty="0" smtClean="0">
                <a:latin typeface="Comic Sans MS" panose="030F0702030302020204" pitchFamily="66" charset="0"/>
              </a:rPr>
              <a:t>библиотеки и детского сада;</a:t>
            </a:r>
            <a:endParaRPr lang="ru-RU" sz="1800" dirty="0" smtClean="0">
              <a:latin typeface="Comic Sans MS" panose="030F0702030302020204" pitchFamily="66" charset="0"/>
            </a:endParaRPr>
          </a:p>
          <a:p>
            <a:pPr marL="0" indent="12700" algn="ctr">
              <a:lnSpc>
                <a:spcPct val="114000"/>
              </a:lnSpc>
              <a:buFont typeface="Wingdings" panose="05000000000000000000" pitchFamily="2" charset="2"/>
              <a:buChar char="Ø"/>
            </a:pPr>
            <a:r>
              <a:rPr lang="ru-RU" sz="1800" dirty="0" smtClean="0">
                <a:latin typeface="Comic Sans MS" panose="030F0702030302020204" pitchFamily="66" charset="0"/>
              </a:rPr>
              <a:t>Создание  площадки для творческого развития детей </a:t>
            </a:r>
            <a:br>
              <a:rPr lang="ru-RU" sz="1800" dirty="0" smtClean="0">
                <a:latin typeface="Comic Sans MS" panose="030F0702030302020204" pitchFamily="66" charset="0"/>
              </a:rPr>
            </a:br>
            <a:r>
              <a:rPr lang="ru-RU" sz="1800" dirty="0" smtClean="0">
                <a:latin typeface="Comic Sans MS" panose="030F0702030302020204" pitchFamily="66" charset="0"/>
              </a:rPr>
              <a:t>«Творим и вытворяем»</a:t>
            </a:r>
            <a:endParaRPr lang="ru-RU" sz="1800" dirty="0" smtClean="0">
              <a:latin typeface="Comic Sans MS" panose="030F0702030302020204" pitchFamily="66" charset="0"/>
            </a:endParaRPr>
          </a:p>
          <a:p>
            <a:pPr marL="0" lvl="0" indent="12700" algn="ctr">
              <a:lnSpc>
                <a:spcPct val="114000"/>
              </a:lnSpc>
              <a:buFont typeface="Wingdings" panose="05000000000000000000" pitchFamily="2" charset="2"/>
              <a:buChar char="Ø"/>
            </a:pPr>
            <a:r>
              <a:rPr lang="ru-RU" sz="1800" dirty="0" smtClean="0">
                <a:latin typeface="Comic Sans MS" panose="030F0702030302020204" pitchFamily="66" charset="0"/>
              </a:rPr>
              <a:t>создание «</a:t>
            </a:r>
            <a:r>
              <a:rPr lang="ru-RU" sz="1800" dirty="0" err="1" smtClean="0">
                <a:latin typeface="Comic Sans MS" panose="030F0702030302020204" pitchFamily="66" charset="0"/>
              </a:rPr>
              <a:t>Библиопродлёнки</a:t>
            </a:r>
            <a:r>
              <a:rPr lang="ru-RU" sz="1800" dirty="0" smtClean="0">
                <a:latin typeface="Comic Sans MS" panose="030F0702030302020204" pitchFamily="66" charset="0"/>
              </a:rPr>
              <a:t>» на базе центра для детей младшего школьного возраста;</a:t>
            </a:r>
            <a:endParaRPr lang="ru-RU" sz="1800" dirty="0" smtClean="0">
              <a:latin typeface="Comic Sans MS" panose="030F0702030302020204" pitchFamily="66" charset="0"/>
            </a:endParaRPr>
          </a:p>
          <a:p>
            <a:pPr marL="0" indent="12700" algn="ctr">
              <a:lnSpc>
                <a:spcPct val="114000"/>
              </a:lnSpc>
              <a:buFont typeface="Wingdings" panose="05000000000000000000" pitchFamily="2" charset="2"/>
              <a:buChar char="Ø"/>
            </a:pPr>
            <a:r>
              <a:rPr lang="ru-RU" sz="1800" dirty="0" smtClean="0">
                <a:latin typeface="Comic Sans MS" panose="030F0702030302020204" pitchFamily="66" charset="0"/>
              </a:rPr>
              <a:t>ежегодное проведение массового праздника «</a:t>
            </a:r>
            <a:r>
              <a:rPr lang="ru-RU" sz="1800" dirty="0" err="1" smtClean="0">
                <a:latin typeface="Comic Sans MS" panose="030F0702030302020204" pitchFamily="66" charset="0"/>
              </a:rPr>
              <a:t>Библиодошкольник</a:t>
            </a:r>
            <a:r>
              <a:rPr lang="ru-RU" sz="1800" dirty="0" smtClean="0">
                <a:latin typeface="Comic Sans MS" panose="030F0702030302020204" pitchFamily="66" charset="0"/>
              </a:rPr>
              <a:t> »;</a:t>
            </a:r>
            <a:endParaRPr lang="ru-RU" sz="1800" dirty="0" smtClean="0">
              <a:latin typeface="Comic Sans MS" panose="030F0702030302020204" pitchFamily="66" charset="0"/>
            </a:endParaRPr>
          </a:p>
          <a:p>
            <a:pPr marL="0" indent="12700" algn="ctr">
              <a:lnSpc>
                <a:spcPct val="114000"/>
              </a:lnSpc>
              <a:buFont typeface="Wingdings" panose="05000000000000000000" pitchFamily="2" charset="2"/>
              <a:buChar char="Ø"/>
            </a:pPr>
            <a:endParaRPr lang="ru-RU" sz="1800" dirty="0" smtClean="0">
              <a:latin typeface="Comic Sans MS" panose="030F0702030302020204" pitchFamily="66" charset="0"/>
            </a:endParaRPr>
          </a:p>
          <a:p>
            <a:pPr marL="0" indent="12700" algn="ctr">
              <a:lnSpc>
                <a:spcPct val="114000"/>
              </a:lnSpc>
              <a:buFont typeface="Wingdings" panose="05000000000000000000" pitchFamily="2" charset="2"/>
              <a:buChar char="Ø"/>
            </a:pPr>
            <a:r>
              <a:rPr lang="ru-RU" sz="1800" dirty="0" smtClean="0">
                <a:latin typeface="Comic Sans MS" panose="030F0702030302020204" pitchFamily="66" charset="0"/>
              </a:rPr>
              <a:t>продолжение работы семейного клуба выходного дня и видеосалона на постоянной основе.</a:t>
            </a:r>
            <a:endParaRPr lang="ru-RU" sz="1800" dirty="0" smtClean="0">
              <a:latin typeface="Comic Sans MS" panose="030F0702030302020204" pitchFamily="66" charset="0"/>
            </a:endParaRPr>
          </a:p>
          <a:p>
            <a:pPr marL="0" lvl="0" indent="12700" algn="ctr">
              <a:lnSpc>
                <a:spcPct val="114000"/>
              </a:lnSpc>
              <a:buFont typeface="Wingdings" panose="05000000000000000000" pitchFamily="2" charset="2"/>
              <a:buChar char="Ø"/>
            </a:pPr>
            <a:endParaRPr lang="ru-RU" sz="2000" dirty="0" smtClean="0">
              <a:latin typeface="Comic Sans MS" panose="030F0702030302020204" pitchFamily="66" charset="0"/>
            </a:endParaRPr>
          </a:p>
        </p:txBody>
      </p:sp>
      <p:pic>
        <p:nvPicPr>
          <p:cNvPr id="2" name="Изображение 1" descr="Безымянный.pngлоготип б-няня"/>
          <p:cNvPicPr>
            <a:picLocks noChangeAspect="1"/>
          </p:cNvPicPr>
          <p:nvPr>
            <p:custDataLst>
              <p:tags r:id="rId2"/>
            </p:custDataLst>
          </p:nvPr>
        </p:nvPicPr>
        <p:blipFill>
          <a:blip r:embed="rId3"/>
          <a:stretch>
            <a:fillRect/>
          </a:stretch>
        </p:blipFill>
        <p:spPr>
          <a:xfrm>
            <a:off x="7524115" y="151765"/>
            <a:ext cx="1335405" cy="49339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1710895813_bogatyr-club-3uaq-p-fon-dlya-bibliotechnoi-prezentatsii-18"/>
          <p:cNvPicPr>
            <a:picLocks noChangeAspect="1"/>
          </p:cNvPicPr>
          <p:nvPr/>
        </p:nvPicPr>
        <p:blipFill>
          <a:blip r:embed="rId1"/>
          <a:stretch>
            <a:fillRect/>
          </a:stretch>
        </p:blipFill>
        <p:spPr>
          <a:xfrm>
            <a:off x="8890" y="0"/>
            <a:ext cx="9135110" cy="5143500"/>
          </a:xfrm>
          <a:prstGeom prst="rect">
            <a:avLst/>
          </a:prstGeom>
        </p:spPr>
      </p:pic>
      <p:sp>
        <p:nvSpPr>
          <p:cNvPr id="3" name="Прямоугольник 2"/>
          <p:cNvSpPr/>
          <p:nvPr/>
        </p:nvSpPr>
        <p:spPr>
          <a:xfrm>
            <a:off x="1115616" y="1995686"/>
            <a:ext cx="6931706" cy="830997"/>
          </a:xfrm>
          <a:prstGeom prst="rect">
            <a:avLst/>
          </a:prstGeom>
        </p:spPr>
        <p:txBody>
          <a:bodyPr wrap="none">
            <a:spAutoFit/>
          </a:bodyPr>
          <a:lstStyle/>
          <a:p>
            <a:pPr indent="12700" algn="ctr"/>
            <a:r>
              <a:rPr lang="ru-RU" sz="4800" b="1" dirty="0" smtClean="0">
                <a:solidFill>
                  <a:srgbClr val="C00000"/>
                </a:solidFill>
                <a:latin typeface="Comic Sans MS" panose="030F0702030302020204" pitchFamily="66" charset="0"/>
              </a:rPr>
              <a:t>Спасибо за внимание!</a:t>
            </a:r>
            <a:endParaRPr lang="ru-RU" sz="4800" b="1" dirty="0" smtClean="0">
              <a:solidFill>
                <a:srgbClr val="C00000"/>
              </a:solidFill>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endParaRPr lang="ru-RU" altLang="en-US"/>
          </a:p>
        </p:txBody>
      </p:sp>
      <p:sp>
        <p:nvSpPr>
          <p:cNvPr id="3" name="Замещающее содержимое 2"/>
          <p:cNvSpPr>
            <a:spLocks noGrp="1"/>
          </p:cNvSpPr>
          <p:nvPr>
            <p:ph idx="1"/>
          </p:nvPr>
        </p:nvSpPr>
        <p:spPr/>
        <p:txBody>
          <a:bodyPr/>
          <a:p>
            <a:endParaRPr lang="ru-RU" altLang="en-US"/>
          </a:p>
        </p:txBody>
      </p:sp>
      <p:pic>
        <p:nvPicPr>
          <p:cNvPr id="4" name="Изображение 3" descr="1710895813_bogatyr-club-3uaq-p-fon-dlya-bibliotechnoi-prezentatsii-18"/>
          <p:cNvPicPr>
            <a:picLocks noChangeAspect="1"/>
          </p:cNvPicPr>
          <p:nvPr/>
        </p:nvPicPr>
        <p:blipFill>
          <a:blip r:embed="rId1"/>
          <a:stretch>
            <a:fillRect/>
          </a:stretch>
        </p:blipFill>
        <p:spPr>
          <a:xfrm>
            <a:off x="0" y="635"/>
            <a:ext cx="9135110" cy="5143500"/>
          </a:xfrm>
          <a:prstGeom prst="rect">
            <a:avLst/>
          </a:prstGeom>
        </p:spPr>
      </p:pic>
      <p:pic>
        <p:nvPicPr>
          <p:cNvPr id="6" name="Изображение 5" descr="сайт"/>
          <p:cNvPicPr>
            <a:picLocks noChangeAspect="1"/>
          </p:cNvPicPr>
          <p:nvPr/>
        </p:nvPicPr>
        <p:blipFill>
          <a:blip r:embed="rId2">
            <a:lum bright="-6000" contrast="12000"/>
          </a:blip>
          <a:stretch>
            <a:fillRect/>
          </a:stretch>
        </p:blipFill>
        <p:spPr>
          <a:xfrm>
            <a:off x="251460" y="1483995"/>
            <a:ext cx="4014470" cy="3110865"/>
          </a:xfrm>
          <a:prstGeom prst="rect">
            <a:avLst/>
          </a:prstGeom>
          <a:ln>
            <a:solidFill>
              <a:schemeClr val="accent1"/>
            </a:solidFill>
          </a:ln>
        </p:spPr>
      </p:pic>
      <p:sp>
        <p:nvSpPr>
          <p:cNvPr id="12" name="Текстовое поле 11"/>
          <p:cNvSpPr txBox="1"/>
          <p:nvPr/>
        </p:nvSpPr>
        <p:spPr>
          <a:xfrm>
            <a:off x="539750" y="267970"/>
            <a:ext cx="3168650" cy="1014730"/>
          </a:xfrm>
          <a:prstGeom prst="rect">
            <a:avLst/>
          </a:prstGeom>
          <a:noFill/>
        </p:spPr>
        <p:txBody>
          <a:bodyPr wrap="square" rtlCol="0">
            <a:spAutoFit/>
          </a:bodyPr>
          <a:p>
            <a:pPr algn="ctr"/>
            <a:r>
              <a:rPr lang="ru-RU" sz="2000" b="1" dirty="0" smtClean="0">
                <a:solidFill>
                  <a:schemeClr val="accent6">
                    <a:lumMod val="50000"/>
                  </a:schemeClr>
                </a:solidFill>
                <a:latin typeface="Comic Sans MS" panose="030F0702030302020204" pitchFamily="66" charset="0"/>
                <a:sym typeface="+mn-ea"/>
              </a:rPr>
              <a:t>                     </a:t>
            </a:r>
            <a:endParaRPr lang="ru-RU" sz="2000" b="1" dirty="0" smtClean="0">
              <a:solidFill>
                <a:schemeClr val="accent6">
                  <a:lumMod val="50000"/>
                </a:schemeClr>
              </a:solidFill>
              <a:latin typeface="Comic Sans MS" panose="030F0702030302020204" pitchFamily="66" charset="0"/>
              <a:sym typeface="+mn-ea"/>
            </a:endParaRPr>
          </a:p>
          <a:p>
            <a:pPr algn="ctr"/>
            <a:r>
              <a:rPr lang="ru-RU" sz="2000" b="1" dirty="0" smtClean="0">
                <a:solidFill>
                  <a:schemeClr val="accent6">
                    <a:lumMod val="50000"/>
                  </a:schemeClr>
                </a:solidFill>
                <a:latin typeface="Comic Sans MS" panose="030F0702030302020204" pitchFamily="66" charset="0"/>
                <a:sym typeface="+mn-ea"/>
              </a:rPr>
              <a:t>Создан официальный</a:t>
            </a:r>
            <a:endParaRPr lang="ru-RU" sz="2000" b="1" dirty="0" smtClean="0">
              <a:solidFill>
                <a:schemeClr val="accent6">
                  <a:lumMod val="50000"/>
                </a:schemeClr>
              </a:solidFill>
              <a:latin typeface="Comic Sans MS" panose="030F0702030302020204" pitchFamily="66" charset="0"/>
              <a:sym typeface="+mn-ea"/>
            </a:endParaRPr>
          </a:p>
          <a:p>
            <a:pPr algn="ctr"/>
            <a:r>
              <a:rPr lang="ru-RU" sz="2000" b="1" dirty="0" smtClean="0">
                <a:solidFill>
                  <a:schemeClr val="accent6">
                    <a:lumMod val="50000"/>
                  </a:schemeClr>
                </a:solidFill>
                <a:latin typeface="Comic Sans MS" panose="030F0702030302020204" pitchFamily="66" charset="0"/>
                <a:sym typeface="+mn-ea"/>
              </a:rPr>
              <a:t> сайт библиотеки</a:t>
            </a:r>
            <a:endParaRPr lang="ru-RU" altLang="en-US" sz="2000" b="1" dirty="0" smtClean="0">
              <a:solidFill>
                <a:schemeClr val="accent6">
                  <a:lumMod val="50000"/>
                </a:schemeClr>
              </a:solidFill>
              <a:latin typeface="Comic Sans MS" panose="030F0702030302020204" pitchFamily="66" charset="0"/>
              <a:sym typeface="+mn-ea"/>
            </a:endParaRPr>
          </a:p>
        </p:txBody>
      </p:sp>
      <p:sp>
        <p:nvSpPr>
          <p:cNvPr id="5" name="Текстовое поле 4"/>
          <p:cNvSpPr txBox="1"/>
          <p:nvPr/>
        </p:nvSpPr>
        <p:spPr>
          <a:xfrm>
            <a:off x="4024630" y="200660"/>
            <a:ext cx="1311275" cy="368300"/>
          </a:xfrm>
          <a:prstGeom prst="rect">
            <a:avLst/>
          </a:prstGeom>
          <a:noFill/>
        </p:spPr>
        <p:txBody>
          <a:bodyPr wrap="square" rtlCol="0">
            <a:spAutoFit/>
          </a:bodyPr>
          <a:p>
            <a:r>
              <a:rPr lang="ru-RU" b="1" dirty="0" smtClean="0">
                <a:solidFill>
                  <a:schemeClr val="accent6">
                    <a:lumMod val="50000"/>
                  </a:schemeClr>
                </a:solidFill>
                <a:latin typeface="Comic Sans MS" panose="030F0702030302020204" pitchFamily="66" charset="0"/>
                <a:sym typeface="+mn-ea"/>
              </a:rPr>
              <a:t>2016 год</a:t>
            </a:r>
            <a:endParaRPr lang="ru-RU" altLang="en-US"/>
          </a:p>
        </p:txBody>
      </p:sp>
      <p:pic>
        <p:nvPicPr>
          <p:cNvPr id="132" name="Рисунок 132" descr="C:\Users\Людмила\Pictures\2016\2 группа на компе\S16600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572000" y="1536700"/>
            <a:ext cx="2863215" cy="1610995"/>
          </a:xfrm>
          <a:prstGeom prst="rect">
            <a:avLst/>
          </a:prstGeom>
          <a:ln>
            <a:solidFill>
              <a:schemeClr val="accent1"/>
            </a:solidFill>
          </a:ln>
          <a:effectLst>
            <a:outerShdw blurRad="292100" dist="139700" dir="2700000" algn="tl" rotWithShape="0">
              <a:srgbClr val="333333">
                <a:alpha val="65000"/>
              </a:srgbClr>
            </a:outerShdw>
          </a:effectLst>
        </p:spPr>
      </p:pic>
      <p:pic>
        <p:nvPicPr>
          <p:cNvPr id="131" name="Рисунок 131" descr="C:\Users\Людмила\Pictures\2016\2 группа на компе\S16600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580380" y="3147695"/>
            <a:ext cx="2951480" cy="1661160"/>
          </a:xfrm>
          <a:prstGeom prst="rect">
            <a:avLst/>
          </a:prstGeom>
          <a:ln>
            <a:solidFill>
              <a:schemeClr val="accent1"/>
            </a:solidFill>
          </a:ln>
          <a:effectLst>
            <a:outerShdw blurRad="292100" dist="139700" dir="2700000" algn="tl" rotWithShape="0">
              <a:srgbClr val="333333">
                <a:alpha val="65000"/>
              </a:srgbClr>
            </a:outerShdw>
          </a:effectLst>
        </p:spPr>
      </p:pic>
      <p:sp>
        <p:nvSpPr>
          <p:cNvPr id="7" name="Текстовое поле 6"/>
          <p:cNvSpPr txBox="1"/>
          <p:nvPr/>
        </p:nvSpPr>
        <p:spPr>
          <a:xfrm>
            <a:off x="5220335" y="267970"/>
            <a:ext cx="3168650" cy="1014730"/>
          </a:xfrm>
          <a:prstGeom prst="rect">
            <a:avLst/>
          </a:prstGeom>
          <a:noFill/>
        </p:spPr>
        <p:txBody>
          <a:bodyPr wrap="square" rtlCol="0">
            <a:spAutoFit/>
          </a:bodyPr>
          <a:p>
            <a:pPr algn="ctr"/>
            <a:r>
              <a:rPr lang="ru-RU" sz="2000" b="1" dirty="0" smtClean="0">
                <a:solidFill>
                  <a:schemeClr val="accent6">
                    <a:lumMod val="50000"/>
                  </a:schemeClr>
                </a:solidFill>
                <a:latin typeface="Comic Sans MS" panose="030F0702030302020204" pitchFamily="66" charset="0"/>
                <a:sym typeface="+mn-ea"/>
              </a:rPr>
              <a:t>                     </a:t>
            </a:r>
            <a:endParaRPr lang="ru-RU" sz="2000" b="1" dirty="0" smtClean="0">
              <a:solidFill>
                <a:schemeClr val="accent6">
                  <a:lumMod val="50000"/>
                </a:schemeClr>
              </a:solidFill>
              <a:latin typeface="Comic Sans MS" panose="030F0702030302020204" pitchFamily="66" charset="0"/>
              <a:sym typeface="+mn-ea"/>
            </a:endParaRPr>
          </a:p>
          <a:p>
            <a:pPr algn="ctr"/>
            <a:r>
              <a:rPr lang="ru-RU" sz="2000" b="1" dirty="0" smtClean="0">
                <a:solidFill>
                  <a:schemeClr val="accent6">
                    <a:lumMod val="50000"/>
                  </a:schemeClr>
                </a:solidFill>
                <a:latin typeface="Comic Sans MS" panose="030F0702030302020204" pitchFamily="66" charset="0"/>
                <a:sym typeface="+mn-ea"/>
              </a:rPr>
              <a:t>Проект</a:t>
            </a:r>
            <a:endParaRPr lang="ru-RU" sz="2000" b="1" dirty="0" smtClean="0">
              <a:solidFill>
                <a:schemeClr val="accent6">
                  <a:lumMod val="50000"/>
                </a:schemeClr>
              </a:solidFill>
              <a:latin typeface="Comic Sans MS" panose="030F0702030302020204" pitchFamily="66" charset="0"/>
              <a:sym typeface="+mn-ea"/>
            </a:endParaRPr>
          </a:p>
          <a:p>
            <a:pPr algn="ctr"/>
            <a:r>
              <a:rPr lang="ru-RU" sz="2000" b="1" dirty="0" smtClean="0">
                <a:solidFill>
                  <a:schemeClr val="accent6">
                    <a:lumMod val="50000"/>
                  </a:schemeClr>
                </a:solidFill>
                <a:latin typeface="Comic Sans MS" panose="030F0702030302020204" pitchFamily="66" charset="0"/>
                <a:sym typeface="+mn-ea"/>
              </a:rPr>
              <a:t> «В ногу со временем»</a:t>
            </a:r>
            <a:endParaRPr lang="ru-RU" altLang="en-US" sz="2000" b="1" dirty="0" smtClean="0">
              <a:solidFill>
                <a:schemeClr val="accent6">
                  <a:lumMod val="50000"/>
                </a:schemeClr>
              </a:solidFill>
              <a:latin typeface="Comic Sans MS" panose="030F0702030302020204" pitchFamily="66" charset="0"/>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Изображение 3" descr="1710895813_bogatyr-club-3uaq-p-fon-dlya-bibliotechnoi-prezentatsii-18"/>
          <p:cNvPicPr>
            <a:picLocks noChangeAspect="1"/>
          </p:cNvPicPr>
          <p:nvPr/>
        </p:nvPicPr>
        <p:blipFill>
          <a:blip r:embed="rId1"/>
          <a:stretch>
            <a:fillRect/>
          </a:stretch>
        </p:blipFill>
        <p:spPr>
          <a:xfrm>
            <a:off x="35560" y="0"/>
            <a:ext cx="9135110" cy="5143500"/>
          </a:xfrm>
          <a:prstGeom prst="rect">
            <a:avLst/>
          </a:prstGeom>
        </p:spPr>
      </p:pic>
      <p:sp>
        <p:nvSpPr>
          <p:cNvPr id="5" name="Текстовое поле 4"/>
          <p:cNvSpPr txBox="1"/>
          <p:nvPr/>
        </p:nvSpPr>
        <p:spPr>
          <a:xfrm>
            <a:off x="899795" y="1132205"/>
            <a:ext cx="7068185" cy="1322070"/>
          </a:xfrm>
          <a:prstGeom prst="rect">
            <a:avLst/>
          </a:prstGeom>
        </p:spPr>
        <p:txBody>
          <a:bodyPr wrap="square">
            <a:spAutoFit/>
          </a:bodyPr>
          <a:p>
            <a:pPr marL="0" indent="0" algn="just" defTabSz="266700">
              <a:spcAft>
                <a:spcPct val="0"/>
              </a:spcAft>
            </a:pPr>
            <a:r>
              <a:rPr lang="ru-RU" sz="2000" b="1">
                <a:solidFill>
                  <a:schemeClr val="accent2">
                    <a:lumMod val="50000"/>
                  </a:schemeClr>
                </a:solidFill>
                <a:latin typeface="Comic Sans MS" panose="030F0702030302020204" pitchFamily="66" charset="0"/>
                <a:ea typeface="SimSun" panose="02010600030101010101" pitchFamily="2" charset="-122"/>
                <a:cs typeface="Comic Sans MS" panose="030F0702030302020204" pitchFamily="66" charset="0"/>
              </a:rPr>
              <a:t>Победа в </a:t>
            </a:r>
            <a:r>
              <a:rPr sz="2000" b="1">
                <a:solidFill>
                  <a:schemeClr val="accent2">
                    <a:lumMod val="50000"/>
                  </a:schemeClr>
                </a:solidFill>
                <a:latin typeface="Comic Sans MS" panose="030F0702030302020204" pitchFamily="66" charset="0"/>
                <a:ea typeface="SimSun" panose="02010600030101010101" pitchFamily="2" charset="-122"/>
                <a:cs typeface="Comic Sans MS" panose="030F0702030302020204" pitchFamily="66" charset="0"/>
              </a:rPr>
              <a:t>областном конкурсе «Лучшие муниципальные библиотечные учреждения культуры, находящиеся на территориях сельских поселений Кемеровской области» </a:t>
            </a:r>
            <a:endParaRPr sz="2000" b="1">
              <a:solidFill>
                <a:schemeClr val="accent2">
                  <a:lumMod val="50000"/>
                </a:schemeClr>
              </a:solidFill>
              <a:latin typeface="Comic Sans MS" panose="030F0702030302020204" pitchFamily="66" charset="0"/>
              <a:ea typeface="SimSun" panose="02010600030101010101" pitchFamily="2" charset="-122"/>
              <a:cs typeface="Comic Sans MS" panose="030F0702030302020204" pitchFamily="66" charset="0"/>
            </a:endParaRPr>
          </a:p>
        </p:txBody>
      </p:sp>
      <p:sp>
        <p:nvSpPr>
          <p:cNvPr id="6" name="Текстовое поле 5"/>
          <p:cNvSpPr txBox="1"/>
          <p:nvPr/>
        </p:nvSpPr>
        <p:spPr>
          <a:xfrm>
            <a:off x="3324860" y="772160"/>
            <a:ext cx="3048000" cy="368300"/>
          </a:xfrm>
          <a:prstGeom prst="rect">
            <a:avLst/>
          </a:prstGeom>
          <a:noFill/>
        </p:spPr>
        <p:txBody>
          <a:bodyPr wrap="square" rtlCol="0">
            <a:spAutoFit/>
          </a:bodyPr>
          <a:p>
            <a:r>
              <a:rPr lang="ru-RU" altLang="en-US" b="1">
                <a:solidFill>
                  <a:schemeClr val="accent2">
                    <a:lumMod val="50000"/>
                  </a:schemeClr>
                </a:solidFill>
                <a:latin typeface="Comic Sans MS" panose="030F0702030302020204" pitchFamily="66" charset="0"/>
                <a:cs typeface="Comic Sans MS" panose="030F0702030302020204" pitchFamily="66" charset="0"/>
              </a:rPr>
              <a:t>2018 год</a:t>
            </a:r>
            <a:endParaRPr lang="ru-RU" altLang="en-US" b="1">
              <a:solidFill>
                <a:schemeClr val="accent2">
                  <a:lumMod val="50000"/>
                </a:schemeClr>
              </a:solidFill>
              <a:latin typeface="Comic Sans MS" panose="030F0702030302020204" pitchFamily="66" charset="0"/>
              <a:cs typeface="Comic Sans MS" panose="030F0702030302020204" pitchFamily="66" charset="0"/>
            </a:endParaRPr>
          </a:p>
        </p:txBody>
      </p:sp>
      <p:sp>
        <p:nvSpPr>
          <p:cNvPr id="7" name="Текстовое поле 6"/>
          <p:cNvSpPr txBox="1"/>
          <p:nvPr/>
        </p:nvSpPr>
        <p:spPr>
          <a:xfrm>
            <a:off x="3420110" y="2851785"/>
            <a:ext cx="3048000" cy="368300"/>
          </a:xfrm>
          <a:prstGeom prst="rect">
            <a:avLst/>
          </a:prstGeom>
          <a:noFill/>
        </p:spPr>
        <p:txBody>
          <a:bodyPr wrap="square" rtlCol="0">
            <a:spAutoFit/>
          </a:bodyPr>
          <a:p>
            <a:r>
              <a:rPr lang="ru-RU" altLang="en-US" b="1">
                <a:solidFill>
                  <a:schemeClr val="accent2">
                    <a:lumMod val="50000"/>
                  </a:schemeClr>
                </a:solidFill>
                <a:latin typeface="Comic Sans MS" panose="030F0702030302020204" pitchFamily="66" charset="0"/>
                <a:cs typeface="Comic Sans MS" panose="030F0702030302020204" pitchFamily="66" charset="0"/>
              </a:rPr>
              <a:t>2019 год</a:t>
            </a:r>
            <a:endParaRPr lang="ru-RU" altLang="en-US" b="1">
              <a:solidFill>
                <a:schemeClr val="accent2">
                  <a:lumMod val="50000"/>
                </a:schemeClr>
              </a:solidFill>
              <a:latin typeface="Comic Sans MS" panose="030F0702030302020204" pitchFamily="66" charset="0"/>
              <a:cs typeface="Comic Sans MS" panose="030F0702030302020204" pitchFamily="66" charset="0"/>
            </a:endParaRPr>
          </a:p>
        </p:txBody>
      </p:sp>
      <p:sp>
        <p:nvSpPr>
          <p:cNvPr id="8" name="Текстовое поле 7"/>
          <p:cNvSpPr txBox="1"/>
          <p:nvPr/>
        </p:nvSpPr>
        <p:spPr>
          <a:xfrm>
            <a:off x="971550" y="3220085"/>
            <a:ext cx="7068185" cy="1322070"/>
          </a:xfrm>
          <a:prstGeom prst="rect">
            <a:avLst/>
          </a:prstGeom>
        </p:spPr>
        <p:txBody>
          <a:bodyPr wrap="square">
            <a:spAutoFit/>
          </a:bodyPr>
          <a:p>
            <a:pPr marL="0" indent="0" algn="just" defTabSz="266700">
              <a:spcAft>
                <a:spcPct val="0"/>
              </a:spcAft>
            </a:pPr>
            <a:r>
              <a:rPr lang="ru-RU" sz="2000" b="1">
                <a:solidFill>
                  <a:schemeClr val="accent2">
                    <a:lumMod val="50000"/>
                  </a:schemeClr>
                </a:solidFill>
                <a:latin typeface="Comic Sans MS" panose="030F0702030302020204" pitchFamily="66" charset="0"/>
                <a:ea typeface="SimSun" panose="02010600030101010101" pitchFamily="2" charset="-122"/>
                <a:cs typeface="Comic Sans MS" panose="030F0702030302020204" pitchFamily="66" charset="0"/>
              </a:rPr>
              <a:t>Победа в </a:t>
            </a:r>
            <a:r>
              <a:rPr sz="2000" b="1">
                <a:solidFill>
                  <a:schemeClr val="accent2">
                    <a:lumMod val="50000"/>
                  </a:schemeClr>
                </a:solidFill>
                <a:latin typeface="Comic Sans MS" panose="030F0702030302020204" pitchFamily="66" charset="0"/>
                <a:ea typeface="SimSun" panose="02010600030101010101" pitchFamily="2" charset="-122"/>
                <a:cs typeface="Comic Sans MS" panose="030F0702030302020204" pitchFamily="66" charset="0"/>
              </a:rPr>
              <a:t>районно</a:t>
            </a:r>
            <a:r>
              <a:rPr lang="ru-RU" sz="2000" b="1">
                <a:solidFill>
                  <a:schemeClr val="accent2">
                    <a:lumMod val="50000"/>
                  </a:schemeClr>
                </a:solidFill>
                <a:latin typeface="Comic Sans MS" panose="030F0702030302020204" pitchFamily="66" charset="0"/>
                <a:ea typeface="SimSun" panose="02010600030101010101" pitchFamily="2" charset="-122"/>
                <a:cs typeface="Comic Sans MS" panose="030F0702030302020204" pitchFamily="66" charset="0"/>
              </a:rPr>
              <a:t>м</a:t>
            </a:r>
            <a:r>
              <a:rPr sz="2000" b="1">
                <a:solidFill>
                  <a:schemeClr val="accent2">
                    <a:lumMod val="50000"/>
                  </a:schemeClr>
                </a:solidFill>
                <a:latin typeface="Comic Sans MS" panose="030F0702030302020204" pitchFamily="66" charset="0"/>
                <a:ea typeface="SimSun" panose="02010600030101010101" pitchFamily="2" charset="-122"/>
                <a:cs typeface="Comic Sans MS" panose="030F0702030302020204" pitchFamily="66" charset="0"/>
              </a:rPr>
              <a:t> конкурс</a:t>
            </a:r>
            <a:r>
              <a:rPr lang="ru-RU" sz="2000" b="1">
                <a:solidFill>
                  <a:schemeClr val="accent2">
                    <a:lumMod val="50000"/>
                  </a:schemeClr>
                </a:solidFill>
                <a:latin typeface="Comic Sans MS" panose="030F0702030302020204" pitchFamily="66" charset="0"/>
                <a:ea typeface="SimSun" panose="02010600030101010101" pitchFamily="2" charset="-122"/>
                <a:cs typeface="Comic Sans MS" panose="030F0702030302020204" pitchFamily="66" charset="0"/>
              </a:rPr>
              <a:t>е</a:t>
            </a:r>
            <a:r>
              <a:rPr sz="2000" b="1">
                <a:solidFill>
                  <a:schemeClr val="accent2">
                    <a:lumMod val="50000"/>
                  </a:schemeClr>
                </a:solidFill>
                <a:latin typeface="Comic Sans MS" panose="030F0702030302020204" pitchFamily="66" charset="0"/>
                <a:ea typeface="SimSun" panose="02010600030101010101" pitchFamily="2" charset="-122"/>
                <a:cs typeface="Comic Sans MS" panose="030F0702030302020204" pitchFamily="66" charset="0"/>
              </a:rPr>
              <a:t> профессионального мастерства среди работников  библиотек Беловского района «Библиомикс 2019» в номинации «Лучшая библиотека 2019 года». </a:t>
            </a:r>
            <a:endParaRPr sz="2000" b="1">
              <a:solidFill>
                <a:schemeClr val="accent2">
                  <a:lumMod val="50000"/>
                </a:schemeClr>
              </a:solidFill>
              <a:latin typeface="Comic Sans MS" panose="030F0702030302020204" pitchFamily="66" charset="0"/>
              <a:ea typeface="SimSun" panose="02010600030101010101" pitchFamily="2" charset="-122"/>
              <a:cs typeface="Comic Sans MS" panose="030F0702030302020204" pitchFamily="66" charset="0"/>
            </a:endParaRPr>
          </a:p>
        </p:txBody>
      </p:sp>
      <p:sp>
        <p:nvSpPr>
          <p:cNvPr id="9" name="Текстовое поле 8"/>
          <p:cNvSpPr txBox="1"/>
          <p:nvPr/>
        </p:nvSpPr>
        <p:spPr>
          <a:xfrm>
            <a:off x="2483485" y="195580"/>
            <a:ext cx="4457700" cy="460375"/>
          </a:xfrm>
          <a:prstGeom prst="rect">
            <a:avLst/>
          </a:prstGeom>
          <a:noFill/>
        </p:spPr>
        <p:txBody>
          <a:bodyPr wrap="square" rtlCol="0">
            <a:spAutoFit/>
          </a:bodyPr>
          <a:p>
            <a:r>
              <a:rPr lang="ru-RU" altLang="en-US" sz="2400" b="1">
                <a:solidFill>
                  <a:schemeClr val="accent2">
                    <a:lumMod val="50000"/>
                  </a:schemeClr>
                </a:solidFill>
                <a:latin typeface="Comic Sans MS" panose="030F0702030302020204" pitchFamily="66" charset="0"/>
                <a:cs typeface="Comic Sans MS" panose="030F0702030302020204" pitchFamily="66" charset="0"/>
              </a:rPr>
              <a:t>ПОБЕДА В КОНКУРСАХ</a:t>
            </a:r>
            <a:endParaRPr lang="ru-RU" altLang="en-US" sz="2400" b="1">
              <a:solidFill>
                <a:schemeClr val="accent2">
                  <a:lumMod val="50000"/>
                </a:schemeClr>
              </a:solidFill>
              <a:latin typeface="Comic Sans MS" panose="030F0702030302020204" pitchFamily="66" charset="0"/>
              <a:cs typeface="Comic Sans MS" panose="030F0702030302020204" pitchFamily="66"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107950" y="628015"/>
            <a:ext cx="8691880" cy="857250"/>
          </a:xfrm>
        </p:spPr>
        <p:txBody>
          <a:bodyPr>
            <a:normAutofit/>
          </a:bodyPr>
          <a:p>
            <a:pPr algn="just"/>
            <a:endParaRPr lang="ru-RU" sz="2000" dirty="0" smtClean="0">
              <a:solidFill>
                <a:schemeClr val="accent6">
                  <a:lumMod val="50000"/>
                </a:schemeClr>
              </a:solidFill>
              <a:latin typeface="Comic Sans MS" panose="030F0702030302020204" pitchFamily="66" charset="0"/>
              <a:sym typeface="+mn-ea"/>
            </a:endParaRPr>
          </a:p>
        </p:txBody>
      </p:sp>
      <p:sp>
        <p:nvSpPr>
          <p:cNvPr id="3" name="Замещающее содержимое 2"/>
          <p:cNvSpPr>
            <a:spLocks noGrp="1"/>
          </p:cNvSpPr>
          <p:nvPr>
            <p:ph idx="1"/>
          </p:nvPr>
        </p:nvSpPr>
        <p:spPr/>
        <p:txBody>
          <a:bodyPr/>
          <a:p>
            <a:endParaRPr lang="ru-RU" altLang="en-US"/>
          </a:p>
        </p:txBody>
      </p:sp>
      <p:pic>
        <p:nvPicPr>
          <p:cNvPr id="11" name="Изображение 10" descr="1710895813_bogatyr-club-3uaq-p-fon-dlya-bibliotechnoi-prezentatsii-18"/>
          <p:cNvPicPr>
            <a:picLocks noChangeAspect="1"/>
          </p:cNvPicPr>
          <p:nvPr/>
        </p:nvPicPr>
        <p:blipFill>
          <a:blip r:embed="rId1"/>
          <a:stretch>
            <a:fillRect/>
          </a:stretch>
        </p:blipFill>
        <p:spPr>
          <a:xfrm>
            <a:off x="4445" y="0"/>
            <a:ext cx="9135110" cy="5143500"/>
          </a:xfrm>
          <a:prstGeom prst="rect">
            <a:avLst/>
          </a:prstGeom>
        </p:spPr>
      </p:pic>
      <p:pic>
        <p:nvPicPr>
          <p:cNvPr id="4" name="Рисунок 3"/>
          <p:cNvPicPr/>
          <p:nvPr>
            <p:custDataLst>
              <p:tags r:id="rId2"/>
            </p:custDataLst>
          </p:nvPr>
        </p:nvPicPr>
        <p:blipFill>
          <a:blip r:embed="rId3" cstate="print"/>
          <a:srcRect/>
          <a:stretch>
            <a:fillRect/>
          </a:stretch>
        </p:blipFill>
        <p:spPr bwMode="auto">
          <a:xfrm>
            <a:off x="1403350" y="1635760"/>
            <a:ext cx="5394325" cy="3252470"/>
          </a:xfrm>
          <a:prstGeom prst="rect">
            <a:avLst/>
          </a:prstGeom>
          <a:noFill/>
          <a:ln w="9525">
            <a:solidFill>
              <a:schemeClr val="accent1"/>
            </a:solidFill>
            <a:miter lim="800000"/>
            <a:headEnd/>
            <a:tailEnd/>
          </a:ln>
        </p:spPr>
      </p:pic>
      <p:sp>
        <p:nvSpPr>
          <p:cNvPr id="5" name="Текстовое поле 4"/>
          <p:cNvSpPr txBox="1"/>
          <p:nvPr/>
        </p:nvSpPr>
        <p:spPr>
          <a:xfrm>
            <a:off x="179705" y="151765"/>
            <a:ext cx="7198360" cy="1353185"/>
          </a:xfrm>
          <a:prstGeom prst="rect">
            <a:avLst/>
          </a:prstGeom>
          <a:solidFill>
            <a:schemeClr val="accent5">
              <a:lumMod val="20000"/>
              <a:lumOff val="80000"/>
            </a:schemeClr>
          </a:solidFill>
        </p:spPr>
        <p:txBody>
          <a:bodyPr wrap="square" rtlCol="0">
            <a:spAutoFit/>
          </a:bodyPr>
          <a:p>
            <a:pPr algn="just"/>
            <a:r>
              <a:rPr lang="ru-RU" dirty="0" smtClean="0">
                <a:solidFill>
                  <a:schemeClr val="accent6">
                    <a:lumMod val="50000"/>
                  </a:schemeClr>
                </a:solidFill>
                <a:latin typeface="Comic Sans MS" panose="030F0702030302020204" pitchFamily="66" charset="0"/>
                <a:sym typeface="+mn-ea"/>
              </a:rPr>
              <a:t>- </a:t>
            </a:r>
            <a:r>
              <a:rPr lang="ru-RU" sz="1600" dirty="0" smtClean="0">
                <a:solidFill>
                  <a:schemeClr val="accent6">
                    <a:lumMod val="50000"/>
                  </a:schemeClr>
                </a:solidFill>
                <a:latin typeface="Comic Sans MS" panose="030F0702030302020204" pitchFamily="66" charset="0"/>
                <a:sym typeface="+mn-ea"/>
              </a:rPr>
              <a:t>В сентябре 2021 года проект «БиблиоНяня»  Менчерепской модельной сельской библиотеки  стал одним из победителей первого конкурса президентских грантов на реализацию проектов в области культуры, искусства и креативных (творческих) индустрий. Общий бюджет проекта составил 353 тысячи рублей.</a:t>
            </a:r>
            <a:endParaRPr lang="ru-RU" altLang="en-US" sz="1600" dirty="0" smtClean="0">
              <a:solidFill>
                <a:schemeClr val="accent6">
                  <a:lumMod val="50000"/>
                </a:schemeClr>
              </a:solidFill>
              <a:latin typeface="Comic Sans MS" panose="030F0702030302020204" pitchFamily="66" charset="0"/>
              <a:sym typeface="+mn-ea"/>
            </a:endParaRPr>
          </a:p>
        </p:txBody>
      </p:sp>
      <p:sp>
        <p:nvSpPr>
          <p:cNvPr id="6" name="Текстовое поле 5"/>
          <p:cNvSpPr txBox="1"/>
          <p:nvPr/>
        </p:nvSpPr>
        <p:spPr>
          <a:xfrm>
            <a:off x="935355" y="151130"/>
            <a:ext cx="3048000" cy="368300"/>
          </a:xfrm>
          <a:prstGeom prst="rect">
            <a:avLst/>
          </a:prstGeom>
          <a:noFill/>
        </p:spPr>
        <p:txBody>
          <a:bodyPr wrap="square" rtlCol="0">
            <a:spAutoFit/>
          </a:bodyPr>
          <a:p>
            <a:endParaRPr lang="ru-RU" altLang="en-US"/>
          </a:p>
        </p:txBody>
      </p:sp>
      <p:pic>
        <p:nvPicPr>
          <p:cNvPr id="8" name="Изображение 7" descr="Безымянный.pngлоготип б-няня"/>
          <p:cNvPicPr>
            <a:picLocks noChangeAspect="1"/>
          </p:cNvPicPr>
          <p:nvPr>
            <p:custDataLst>
              <p:tags r:id="rId4"/>
            </p:custDataLst>
          </p:nvPr>
        </p:nvPicPr>
        <p:blipFill>
          <a:blip r:embed="rId5"/>
          <a:stretch>
            <a:fillRect/>
          </a:stretch>
        </p:blipFill>
        <p:spPr>
          <a:xfrm>
            <a:off x="7468870" y="151130"/>
            <a:ext cx="1530350" cy="565785"/>
          </a:xfrm>
          <a:prstGeom prst="rect">
            <a:avLst/>
          </a:prstGeom>
        </p:spPr>
      </p:pic>
      <p:pic>
        <p:nvPicPr>
          <p:cNvPr id="7" name="Picture 2" descr="D:\Документы\2022\Проект БиблиоНяня\Мероприятия\Бибилиодошкольник\логотип.png"/>
          <p:cNvPicPr>
            <a:picLocks noChangeAspect="1" noChangeArrowheads="1"/>
          </p:cNvPicPr>
          <p:nvPr/>
        </p:nvPicPr>
        <p:blipFill>
          <a:blip r:embed="rId6" cstate="print">
            <a:lum bright="-10000"/>
          </a:blip>
          <a:srcRect/>
          <a:stretch>
            <a:fillRect/>
          </a:stretch>
        </p:blipFill>
        <p:spPr bwMode="auto">
          <a:xfrm>
            <a:off x="7211060" y="2367915"/>
            <a:ext cx="1788160" cy="178816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Изображение 1" descr="1710895813_bogatyr-club-3uaq-p-fon-dlya-bibliotechnoi-prezentatsii-18"/>
          <p:cNvPicPr>
            <a:picLocks noChangeAspect="1"/>
          </p:cNvPicPr>
          <p:nvPr/>
        </p:nvPicPr>
        <p:blipFill>
          <a:blip r:embed="rId1"/>
          <a:stretch>
            <a:fillRect/>
          </a:stretch>
        </p:blipFill>
        <p:spPr>
          <a:xfrm>
            <a:off x="4445" y="0"/>
            <a:ext cx="9135110" cy="5143500"/>
          </a:xfrm>
          <a:prstGeom prst="rect">
            <a:avLst/>
          </a:prstGeom>
        </p:spPr>
      </p:pic>
      <p:sp>
        <p:nvSpPr>
          <p:cNvPr id="3" name="Замещающее содержимое 2"/>
          <p:cNvSpPr>
            <a:spLocks noGrp="1"/>
          </p:cNvSpPr>
          <p:nvPr>
            <p:ph idx="1"/>
          </p:nvPr>
        </p:nvSpPr>
        <p:spPr>
          <a:xfrm>
            <a:off x="539750" y="915036"/>
            <a:ext cx="8229600" cy="3394472"/>
          </a:xfrm>
          <a:noFill/>
          <a:extLst>
            <a:ext uri="{909E8E84-426E-40DD-AFC4-6F175D3DCCD1}">
              <a14:hiddenFill xmlns:a14="http://schemas.microsoft.com/office/drawing/2010/main">
                <a:solidFill>
                  <a:schemeClr val="tx1"/>
                </a:solidFill>
              </a14:hiddenFill>
            </a:ext>
          </a:extLst>
        </p:spPr>
        <p:style>
          <a:lnRef idx="0">
            <a:srgbClr val="FFFFFF"/>
          </a:lnRef>
          <a:fillRef idx="2">
            <a:schemeClr val="accent1"/>
          </a:fillRef>
          <a:effectRef idx="0">
            <a:srgbClr val="FFFFFF"/>
          </a:effectRef>
          <a:fontRef idx="minor">
            <a:schemeClr val="lt1"/>
          </a:fontRef>
        </p:style>
        <p:txBody>
          <a:bodyPr/>
          <a:p>
            <a:pPr indent="12700" algn="just">
              <a:buNone/>
            </a:pPr>
            <a:r>
              <a:rPr lang="ru-RU" sz="2000" dirty="0" smtClean="0">
                <a:solidFill>
                  <a:schemeClr val="accent6">
                    <a:lumMod val="50000"/>
                  </a:schemeClr>
                </a:solidFill>
                <a:latin typeface="Comic Sans MS" panose="030F0702030302020204" pitchFamily="66" charset="0"/>
                <a:sym typeface="+mn-ea"/>
              </a:rPr>
              <a:t>На 1 января 2021 года в селе Менчереп:</a:t>
            </a:r>
            <a:endParaRPr lang="ru-RU" sz="2000" dirty="0" smtClean="0">
              <a:solidFill>
                <a:schemeClr val="accent6">
                  <a:lumMod val="50000"/>
                </a:schemeClr>
              </a:solidFill>
              <a:latin typeface="Comic Sans MS" panose="030F0702030302020204" pitchFamily="66" charset="0"/>
              <a:sym typeface="+mn-ea"/>
            </a:endParaRPr>
          </a:p>
          <a:p>
            <a:pPr indent="12700" algn="just">
              <a:buNone/>
            </a:pPr>
            <a:r>
              <a:rPr lang="ru-RU" sz="2000" dirty="0" smtClean="0">
                <a:solidFill>
                  <a:schemeClr val="accent6">
                    <a:lumMod val="50000"/>
                  </a:schemeClr>
                </a:solidFill>
                <a:latin typeface="Comic Sans MS" panose="030F0702030302020204" pitchFamily="66" charset="0"/>
                <a:sym typeface="+mn-ea"/>
              </a:rPr>
              <a:t>проживало 1244 человека, из них детей дошкольного и школьного возраста – 291 человек, в т.ч. дошкольников - 113 человек (39% от детского населения).</a:t>
            </a:r>
            <a:endParaRPr lang="ru-RU" sz="2000" dirty="0" smtClean="0">
              <a:solidFill>
                <a:schemeClr val="accent6">
                  <a:lumMod val="50000"/>
                </a:schemeClr>
              </a:solidFill>
              <a:latin typeface="Comic Sans MS" panose="030F0702030302020204" pitchFamily="66" charset="0"/>
              <a:sym typeface="+mn-ea"/>
            </a:endParaRPr>
          </a:p>
          <a:p>
            <a:pPr marL="0" indent="0" algn="just">
              <a:buNone/>
            </a:pPr>
            <a:r>
              <a:rPr lang="ru-RU" sz="2000" dirty="0" smtClean="0">
                <a:solidFill>
                  <a:schemeClr val="accent6">
                    <a:lumMod val="50000"/>
                  </a:schemeClr>
                </a:solidFill>
                <a:latin typeface="Comic Sans MS" panose="030F0702030302020204" pitchFamily="66" charset="0"/>
                <a:sym typeface="+mn-ea"/>
              </a:rPr>
              <a:t> Библиотека уделяет особое внимание такой категории детей, как дошкольники 3-5 лет. В селе Менчереп дети этого возраста посещают только детский сад, вся кружковая, досуговая деятельность начинается с 5 лет. Дети, не посещающие дошкольные учреждения вообще не имеют возможности провести организованный досуг. Зачастую это дети из молодых или многодетных семей, либо из семей, находящихся в социально-опасном положении.</a:t>
            </a:r>
            <a:endParaRPr lang="ru-RU" sz="2000" dirty="0" smtClean="0">
              <a:solidFill>
                <a:schemeClr val="accent6">
                  <a:lumMod val="50000"/>
                </a:schemeClr>
              </a:solidFill>
              <a:latin typeface="Comic Sans MS" panose="030F0702030302020204" pitchFamily="66" charset="0"/>
            </a:endParaRPr>
          </a:p>
          <a:p>
            <a:endParaRPr lang="ru-RU" altLang="en-US" sz="2000" dirty="0" smtClean="0">
              <a:solidFill>
                <a:schemeClr val="accent6">
                  <a:lumMod val="50000"/>
                </a:schemeClr>
              </a:solidFill>
              <a:latin typeface="Comic Sans MS" panose="030F0702030302020204" pitchFamily="66" charset="0"/>
            </a:endParaRPr>
          </a:p>
        </p:txBody>
      </p:sp>
      <p:sp>
        <p:nvSpPr>
          <p:cNvPr id="4" name="Заголовок 3"/>
          <p:cNvSpPr/>
          <p:nvPr>
            <p:ph type="title"/>
          </p:nvPr>
        </p:nvSpPr>
        <p:spPr/>
        <p:txBody>
          <a:bodyPr>
            <a:noAutofit/>
          </a:bodyPr>
          <a:p>
            <a:pPr algn="l"/>
            <a:r>
              <a:rPr lang="ru-RU" sz="2400" b="1" dirty="0" smtClean="0">
                <a:solidFill>
                  <a:schemeClr val="accent6">
                    <a:lumMod val="50000"/>
                  </a:schemeClr>
                </a:solidFill>
                <a:latin typeface="Comic Sans MS" panose="030F0702030302020204" pitchFamily="66" charset="0"/>
                <a:sym typeface="+mn-ea"/>
              </a:rPr>
              <a:t>     Актуальность и общественная значимость </a:t>
            </a:r>
            <a:endParaRPr lang="ru-RU" altLang="en-US" sz="2400" b="1" dirty="0" smtClean="0">
              <a:solidFill>
                <a:schemeClr val="accent6">
                  <a:lumMod val="50000"/>
                </a:schemeClr>
              </a:solidFill>
              <a:latin typeface="Comic Sans MS" panose="030F0702030302020204" pitchFamily="66" charset="0"/>
              <a:sym typeface="+mn-ea"/>
            </a:endParaRPr>
          </a:p>
        </p:txBody>
      </p:sp>
      <p:pic>
        <p:nvPicPr>
          <p:cNvPr id="8" name="Изображение 7" descr="Безымянный.pngлоготип б-няня"/>
          <p:cNvPicPr>
            <a:picLocks noChangeAspect="1"/>
          </p:cNvPicPr>
          <p:nvPr>
            <p:custDataLst>
              <p:tags r:id="rId2"/>
            </p:custDataLst>
          </p:nvPr>
        </p:nvPicPr>
        <p:blipFill>
          <a:blip r:embed="rId3"/>
          <a:stretch>
            <a:fillRect/>
          </a:stretch>
        </p:blipFill>
        <p:spPr>
          <a:xfrm>
            <a:off x="7524115" y="151765"/>
            <a:ext cx="1335405" cy="49339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1710895813_bogatyr-club-3uaq-p-fon-dlya-bibliotechnoi-prezentatsii-18"/>
          <p:cNvPicPr>
            <a:picLocks noChangeAspect="1"/>
          </p:cNvPicPr>
          <p:nvPr/>
        </p:nvPicPr>
        <p:blipFill>
          <a:blip r:embed="rId1"/>
          <a:stretch>
            <a:fillRect/>
          </a:stretch>
        </p:blipFill>
        <p:spPr>
          <a:xfrm>
            <a:off x="4445" y="0"/>
            <a:ext cx="9135110" cy="5143500"/>
          </a:xfrm>
          <a:prstGeom prst="rect">
            <a:avLst/>
          </a:prstGeom>
        </p:spPr>
      </p:pic>
      <p:sp>
        <p:nvSpPr>
          <p:cNvPr id="5" name="Содержимое 4"/>
          <p:cNvSpPr>
            <a:spLocks noGrp="1"/>
          </p:cNvSpPr>
          <p:nvPr>
            <p:ph idx="1"/>
          </p:nvPr>
        </p:nvSpPr>
        <p:spPr>
          <a:xfrm>
            <a:off x="828338" y="411753"/>
            <a:ext cx="6840760" cy="2664296"/>
          </a:xfrm>
        </p:spPr>
        <p:txBody>
          <a:bodyPr>
            <a:normAutofit/>
          </a:bodyPr>
          <a:lstStyle/>
          <a:p>
            <a:pPr>
              <a:buNone/>
            </a:pPr>
            <a:r>
              <a:rPr lang="ru-RU" sz="2400" b="1" dirty="0" smtClean="0">
                <a:solidFill>
                  <a:schemeClr val="accent6">
                    <a:lumMod val="50000"/>
                  </a:schemeClr>
                </a:solidFill>
                <a:latin typeface="Comic Sans MS" panose="030F0702030302020204" pitchFamily="66" charset="0"/>
              </a:rPr>
              <a:t>Цель:</a:t>
            </a:r>
            <a:r>
              <a:rPr lang="ru-RU" sz="2400" dirty="0" smtClean="0">
                <a:solidFill>
                  <a:schemeClr val="accent6">
                    <a:lumMod val="50000"/>
                  </a:schemeClr>
                </a:solidFill>
                <a:latin typeface="Comic Sans MS" panose="030F0702030302020204" pitchFamily="66" charset="0"/>
              </a:rPr>
              <a:t> создание на базе библиотеки центра досуга для детей дошкольного возраста и их родителей с целью формирования у них интереса к библиотеке, книге, а также возрождения традиции семейного чтения. </a:t>
            </a:r>
            <a:endParaRPr lang="ru-RU" sz="2400" dirty="0" smtClean="0">
              <a:solidFill>
                <a:schemeClr val="accent6">
                  <a:lumMod val="50000"/>
                </a:schemeClr>
              </a:solidFill>
              <a:latin typeface="Comic Sans MS" panose="030F0702030302020204" pitchFamily="66" charset="0"/>
            </a:endParaRPr>
          </a:p>
          <a:p>
            <a:endParaRPr lang="ru-RU" sz="2400" dirty="0">
              <a:solidFill>
                <a:schemeClr val="accent6">
                  <a:lumMod val="50000"/>
                </a:schemeClr>
              </a:solidFill>
            </a:endParaRPr>
          </a:p>
        </p:txBody>
      </p:sp>
      <p:pic>
        <p:nvPicPr>
          <p:cNvPr id="8" name="Изображение 7" descr="Безымянный.pngлоготип б-няня"/>
          <p:cNvPicPr>
            <a:picLocks noChangeAspect="1"/>
          </p:cNvPicPr>
          <p:nvPr>
            <p:custDataLst>
              <p:tags r:id="rId2"/>
            </p:custDataLst>
          </p:nvPr>
        </p:nvPicPr>
        <p:blipFill>
          <a:blip r:embed="rId3"/>
          <a:stretch>
            <a:fillRect/>
          </a:stretch>
        </p:blipFill>
        <p:spPr>
          <a:xfrm>
            <a:off x="7524115" y="151765"/>
            <a:ext cx="1335405" cy="493395"/>
          </a:xfrm>
          <a:prstGeom prst="rect">
            <a:avLst/>
          </a:prstGeom>
        </p:spPr>
      </p:pic>
      <p:pic>
        <p:nvPicPr>
          <p:cNvPr id="12" name="Рисунок 11" descr="499357.jpg"/>
          <p:cNvPicPr>
            <a:picLocks noChangeAspect="1"/>
          </p:cNvPicPr>
          <p:nvPr/>
        </p:nvPicPr>
        <p:blipFill>
          <a:blip r:embed="rId4" cstate="print">
            <a:clrChange>
              <a:clrFrom>
                <a:srgbClr val="FFFFFF"/>
              </a:clrFrom>
              <a:clrTo>
                <a:srgbClr val="FFFFFF">
                  <a:alpha val="0"/>
                </a:srgbClr>
              </a:clrTo>
            </a:clrChange>
            <a:lum bright="-10000"/>
          </a:blip>
          <a:stretch>
            <a:fillRect/>
          </a:stretch>
        </p:blipFill>
        <p:spPr>
          <a:xfrm rot="21373316">
            <a:off x="2856322" y="2447164"/>
            <a:ext cx="2874555" cy="2655138"/>
          </a:xfrm>
          <a:prstGeom prst="rect">
            <a:avLst/>
          </a:prstGeom>
        </p:spPr>
      </p:pic>
      <p:pic>
        <p:nvPicPr>
          <p:cNvPr id="11" name="Рисунок 10" descr="https://sun9-47.userapi.com/c630917/v630917432/17996/zzxVb8T2_G0.jpg"/>
          <p:cNvPicPr/>
          <p:nvPr/>
        </p:nvPicPr>
        <p:blipFill>
          <a:blip r:embed="rId5" cstate="print">
            <a:clrChange>
              <a:clrFrom>
                <a:srgbClr val="FFFFFF"/>
              </a:clrFrom>
              <a:clrTo>
                <a:srgbClr val="FFFFFF">
                  <a:alpha val="0"/>
                </a:srgbClr>
              </a:clrTo>
            </a:clrChange>
          </a:blip>
          <a:srcRect t="5316" b="22591"/>
          <a:stretch>
            <a:fillRect/>
          </a:stretch>
        </p:blipFill>
        <p:spPr bwMode="auto">
          <a:xfrm>
            <a:off x="179799" y="3003550"/>
            <a:ext cx="2667942" cy="1732210"/>
          </a:xfrm>
          <a:prstGeom prst="rect">
            <a:avLst/>
          </a:prstGeom>
          <a:noFill/>
          <a:ln w="9525">
            <a:noFill/>
            <a:miter lim="800000"/>
            <a:headEnd/>
            <a:tailEnd/>
          </a:ln>
        </p:spPr>
      </p:pic>
      <p:pic>
        <p:nvPicPr>
          <p:cNvPr id="1028" name="Picture 4" descr="https://www.mamavdome.ru/wp-content/uploads/2020/02/knigi.jpg"/>
          <p:cNvPicPr>
            <a:picLocks noChangeAspect="1" noChangeArrowheads="1"/>
          </p:cNvPicPr>
          <p:nvPr/>
        </p:nvPicPr>
        <p:blipFill>
          <a:blip r:embed="rId6" cstate="print">
            <a:clrChange>
              <a:clrFrom>
                <a:srgbClr val="FEFEFE"/>
              </a:clrFrom>
              <a:clrTo>
                <a:srgbClr val="FEFEFE">
                  <a:alpha val="0"/>
                </a:srgbClr>
              </a:clrTo>
            </a:clrChange>
            <a:lum bright="-10000"/>
          </a:blip>
          <a:srcRect/>
          <a:stretch>
            <a:fillRect/>
          </a:stretch>
        </p:blipFill>
        <p:spPr bwMode="auto">
          <a:xfrm>
            <a:off x="6300693" y="2427734"/>
            <a:ext cx="2592088" cy="2592088"/>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Изображение 1" descr="1710895813_bogatyr-club-3uaq-p-fon-dlya-bibliotechnoi-prezentatsii-18"/>
          <p:cNvPicPr>
            <a:picLocks noChangeAspect="1"/>
          </p:cNvPicPr>
          <p:nvPr/>
        </p:nvPicPr>
        <p:blipFill>
          <a:blip r:embed="rId1"/>
          <a:stretch>
            <a:fillRect/>
          </a:stretch>
        </p:blipFill>
        <p:spPr>
          <a:xfrm>
            <a:off x="4445" y="0"/>
            <a:ext cx="9135110" cy="5143500"/>
          </a:xfrm>
          <a:prstGeom prst="rect">
            <a:avLst/>
          </a:prstGeom>
        </p:spPr>
      </p:pic>
      <p:pic>
        <p:nvPicPr>
          <p:cNvPr id="4" name="Изображение 3" descr="XXL"/>
          <p:cNvPicPr>
            <a:picLocks noChangeAspect="1"/>
          </p:cNvPicPr>
          <p:nvPr/>
        </p:nvPicPr>
        <p:blipFill>
          <a:blip r:embed="rId2"/>
          <a:stretch>
            <a:fillRect/>
          </a:stretch>
        </p:blipFill>
        <p:spPr>
          <a:xfrm>
            <a:off x="1259840" y="195580"/>
            <a:ext cx="5551170" cy="2295525"/>
          </a:xfrm>
          <a:prstGeom prst="rect">
            <a:avLst/>
          </a:prstGeom>
          <a:ln>
            <a:solidFill>
              <a:schemeClr val="accent1"/>
            </a:solidFill>
          </a:ln>
        </p:spPr>
      </p:pic>
      <p:pic>
        <p:nvPicPr>
          <p:cNvPr id="6" name="Изображение 5" descr="б"/>
          <p:cNvPicPr>
            <a:picLocks noChangeAspect="1"/>
          </p:cNvPicPr>
          <p:nvPr/>
        </p:nvPicPr>
        <p:blipFill>
          <a:blip r:embed="rId3">
            <a:lum bright="12000" contrast="48000"/>
          </a:blip>
          <a:srcRect b="17121"/>
          <a:stretch>
            <a:fillRect/>
          </a:stretch>
        </p:blipFill>
        <p:spPr>
          <a:xfrm>
            <a:off x="1907540" y="2644140"/>
            <a:ext cx="4133850" cy="2376170"/>
          </a:xfrm>
          <a:prstGeom prst="rect">
            <a:avLst/>
          </a:prstGeom>
          <a:ln>
            <a:solidFill>
              <a:schemeClr val="accent1"/>
            </a:solidFill>
          </a:ln>
        </p:spPr>
      </p:pic>
      <p:pic>
        <p:nvPicPr>
          <p:cNvPr id="8" name="Изображение 7" descr="Безымянный.pngлоготип б-няня"/>
          <p:cNvPicPr>
            <a:picLocks noChangeAspect="1"/>
          </p:cNvPicPr>
          <p:nvPr>
            <p:custDataLst>
              <p:tags r:id="rId4"/>
            </p:custDataLst>
          </p:nvPr>
        </p:nvPicPr>
        <p:blipFill>
          <a:blip r:embed="rId5"/>
          <a:stretch>
            <a:fillRect/>
          </a:stretch>
        </p:blipFill>
        <p:spPr>
          <a:xfrm>
            <a:off x="7524115" y="151765"/>
            <a:ext cx="1335405" cy="4933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1710895813_bogatyr-club-3uaq-p-fon-dlya-bibliotechnoi-prezentatsii-18"/>
          <p:cNvPicPr>
            <a:picLocks noChangeAspect="1"/>
          </p:cNvPicPr>
          <p:nvPr/>
        </p:nvPicPr>
        <p:blipFill>
          <a:blip r:embed="rId1"/>
          <a:stretch>
            <a:fillRect/>
          </a:stretch>
        </p:blipFill>
        <p:spPr>
          <a:xfrm>
            <a:off x="4445" y="0"/>
            <a:ext cx="9135110" cy="5143500"/>
          </a:xfrm>
          <a:prstGeom prst="rect">
            <a:avLst/>
          </a:prstGeom>
        </p:spPr>
      </p:pic>
      <p:sp>
        <p:nvSpPr>
          <p:cNvPr id="5" name="Содержимое 4"/>
          <p:cNvSpPr>
            <a:spLocks noGrp="1"/>
          </p:cNvSpPr>
          <p:nvPr>
            <p:ph idx="1"/>
          </p:nvPr>
        </p:nvSpPr>
        <p:spPr>
          <a:xfrm>
            <a:off x="179512" y="0"/>
            <a:ext cx="8856984" cy="4443958"/>
          </a:xfrm>
        </p:spPr>
        <p:txBody>
          <a:bodyPr>
            <a:noAutofit/>
          </a:bodyPr>
          <a:lstStyle/>
          <a:p>
            <a:pPr marL="0" lvl="0" indent="0">
              <a:buNone/>
            </a:pPr>
            <a:r>
              <a:rPr lang="ru-RU" sz="2800" b="1" dirty="0" smtClean="0">
                <a:solidFill>
                  <a:schemeClr val="accent6">
                    <a:lumMod val="50000"/>
                  </a:schemeClr>
                </a:solidFill>
                <a:latin typeface="Comic Sans MS" panose="030F0702030302020204" pitchFamily="66" charset="0"/>
              </a:rPr>
              <a:t>          </a:t>
            </a:r>
            <a:endParaRPr lang="ru-RU" sz="2800" b="1" dirty="0" smtClean="0">
              <a:solidFill>
                <a:schemeClr val="accent6">
                  <a:lumMod val="50000"/>
                </a:schemeClr>
              </a:solidFill>
              <a:latin typeface="Comic Sans MS" panose="030F0702030302020204" pitchFamily="66" charset="0"/>
            </a:endParaRPr>
          </a:p>
          <a:p>
            <a:pPr marL="0" lvl="0" indent="0" algn="ctr">
              <a:buNone/>
            </a:pPr>
            <a:r>
              <a:rPr lang="ru-RU" sz="2800" b="1" dirty="0" smtClean="0">
                <a:solidFill>
                  <a:schemeClr val="accent6">
                    <a:lumMod val="50000"/>
                  </a:schemeClr>
                </a:solidFill>
                <a:latin typeface="Comic Sans MS" panose="030F0702030302020204" pitchFamily="66" charset="0"/>
              </a:rPr>
              <a:t>Решение поставленных задач:</a:t>
            </a:r>
            <a:endParaRPr lang="ru-RU" sz="2800" b="1" dirty="0" smtClean="0">
              <a:solidFill>
                <a:schemeClr val="accent6">
                  <a:lumMod val="50000"/>
                </a:schemeClr>
              </a:solidFill>
              <a:latin typeface="Comic Sans MS" panose="030F0702030302020204" pitchFamily="66" charset="0"/>
            </a:endParaRPr>
          </a:p>
          <a:p>
            <a:pPr marL="0" lvl="0" indent="0">
              <a:buNone/>
            </a:pPr>
            <a:r>
              <a:rPr lang="ru-RU" sz="1800" dirty="0" smtClean="0">
                <a:solidFill>
                  <a:schemeClr val="accent6">
                    <a:lumMod val="50000"/>
                  </a:schemeClr>
                </a:solidFill>
                <a:latin typeface="Comic Sans MS" panose="030F0702030302020204" pitchFamily="66" charset="0"/>
              </a:rPr>
              <a:t>                   - проведено совещание участников реализации проекта;</a:t>
            </a:r>
            <a:endParaRPr lang="ru-RU" sz="1800" dirty="0" smtClean="0">
              <a:solidFill>
                <a:schemeClr val="accent6">
                  <a:lumMod val="50000"/>
                </a:schemeClr>
              </a:solidFill>
              <a:latin typeface="Comic Sans MS" panose="030F0702030302020204" pitchFamily="66" charset="0"/>
            </a:endParaRPr>
          </a:p>
          <a:p>
            <a:pPr lvl="0"/>
            <a:endParaRPr lang="ru-RU" sz="1800" dirty="0" smtClean="0">
              <a:solidFill>
                <a:schemeClr val="accent6">
                  <a:lumMod val="50000"/>
                </a:schemeClr>
              </a:solidFill>
              <a:latin typeface="Comic Sans MS" panose="030F0702030302020204" pitchFamily="66" charset="0"/>
            </a:endParaRPr>
          </a:p>
        </p:txBody>
      </p:sp>
      <p:pic>
        <p:nvPicPr>
          <p:cNvPr id="2" name="Изображение 1" descr="презентация проекта"/>
          <p:cNvPicPr>
            <a:picLocks noChangeAspect="1"/>
          </p:cNvPicPr>
          <p:nvPr/>
        </p:nvPicPr>
        <p:blipFill>
          <a:blip r:embed="rId2">
            <a:lum contrast="18000"/>
          </a:blip>
          <a:stretch>
            <a:fillRect/>
          </a:stretch>
        </p:blipFill>
        <p:spPr>
          <a:xfrm>
            <a:off x="559435" y="1779905"/>
            <a:ext cx="4006850" cy="3007360"/>
          </a:xfrm>
          <a:prstGeom prst="rect">
            <a:avLst/>
          </a:prstGeom>
          <a:ln>
            <a:solidFill>
              <a:schemeClr val="accent1"/>
            </a:solidFill>
          </a:ln>
        </p:spPr>
      </p:pic>
      <p:pic>
        <p:nvPicPr>
          <p:cNvPr id="3" name="Изображение 2" descr="сотрудники библиотеки и детского сада обсуждают план работы по проекту"/>
          <p:cNvPicPr>
            <a:picLocks noChangeAspect="1"/>
          </p:cNvPicPr>
          <p:nvPr/>
        </p:nvPicPr>
        <p:blipFill>
          <a:blip r:embed="rId3">
            <a:lum contrast="18000"/>
          </a:blip>
          <a:stretch>
            <a:fillRect/>
          </a:stretch>
        </p:blipFill>
        <p:spPr>
          <a:xfrm>
            <a:off x="4787900" y="1779905"/>
            <a:ext cx="4024630" cy="3020060"/>
          </a:xfrm>
          <a:prstGeom prst="rect">
            <a:avLst/>
          </a:prstGeom>
          <a:ln>
            <a:solidFill>
              <a:schemeClr val="accent1"/>
            </a:solidFill>
          </a:ln>
        </p:spPr>
      </p:pic>
      <p:pic>
        <p:nvPicPr>
          <p:cNvPr id="8" name="Изображение 7" descr="Безымянный.pngлоготип б-няня"/>
          <p:cNvPicPr>
            <a:picLocks noChangeAspect="1"/>
          </p:cNvPicPr>
          <p:nvPr>
            <p:custDataLst>
              <p:tags r:id="rId4"/>
            </p:custDataLst>
          </p:nvPr>
        </p:nvPicPr>
        <p:blipFill>
          <a:blip r:embed="rId5"/>
          <a:stretch>
            <a:fillRect/>
          </a:stretch>
        </p:blipFill>
        <p:spPr>
          <a:xfrm>
            <a:off x="7524115" y="151765"/>
            <a:ext cx="1335405" cy="493395"/>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4644</Words>
  <Application>WPS Presentation</Application>
  <PresentationFormat>Экран (16:9)</PresentationFormat>
  <Paragraphs>135</Paragraphs>
  <Slides>27</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27</vt:i4>
      </vt:variant>
    </vt:vector>
  </HeadingPairs>
  <TitlesOfParts>
    <vt:vector size="45" baseType="lpstr">
      <vt:lpstr>Arial</vt:lpstr>
      <vt:lpstr>SimSun</vt:lpstr>
      <vt:lpstr>Wingdings</vt:lpstr>
      <vt:lpstr>Times New Roman</vt:lpstr>
      <vt:lpstr>Comic Sans MS</vt:lpstr>
      <vt:lpstr>Microsoft YaHei</vt:lpstr>
      <vt:lpstr>Arial Unicode MS</vt:lpstr>
      <vt:lpstr>Calibri</vt:lpstr>
      <vt:lpstr>ARCO Cyrillic</vt:lpstr>
      <vt:lpstr>Times New Roman</vt:lpstr>
      <vt:lpstr>Segoe Script</vt:lpstr>
      <vt:lpstr>Aquarelle</vt:lpstr>
      <vt:lpstr>Bahnschrift Light Condensed</vt:lpstr>
      <vt:lpstr>Bahnschrift SemiLight Condensed</vt:lpstr>
      <vt:lpstr>Bahnschrift SemiLight SemiConde</vt:lpstr>
      <vt:lpstr>Bahnschrift</vt:lpstr>
      <vt:lpstr>Core Sans C 35 Light</vt:lpstr>
      <vt:lpstr>Default Design</vt:lpstr>
      <vt:lpstr>PowerPoint 演示文稿</vt:lpstr>
      <vt:lpstr>PowerPoint 演示文稿</vt:lpstr>
      <vt:lpstr>PowerPoint 演示文稿</vt:lpstr>
      <vt:lpstr>PowerPoint 演示文稿</vt:lpstr>
      <vt:lpstr>PowerPoint 演示文稿</vt:lpstr>
      <vt:lpstr>     Актуальность и общественная значимость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организована работа семейного клуба      выходного дня «Отдыхай-ка»</vt:lpstr>
      <vt:lpstr>PowerPoint 演示文稿</vt:lpstr>
      <vt:lpstr>- мастерская «Умей-ка!»</vt:lpstr>
      <vt:lpstr>Программы для детей совместно  с детским садом</vt:lpstr>
      <vt:lpstr>PowerPoint 演示文稿</vt:lpstr>
      <vt:lpstr>     - информационная деятельность о ходе проекта</vt:lpstr>
      <vt:lpstr>               -на официальном сайте библиотеки создан раздел проекта «Центр досуга БиблиоНяня» </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ПРОЕКТ</dc:title>
  <dc:creator>Asus</dc:creator>
  <cp:lastModifiedBy>Asus</cp:lastModifiedBy>
  <cp:revision>80</cp:revision>
  <dcterms:created xsi:type="dcterms:W3CDTF">2021-07-22T06:50:00Z</dcterms:created>
  <dcterms:modified xsi:type="dcterms:W3CDTF">2024-08-14T12:04:22Z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5E6712CB2E3A41A1AC0E648A11C0D558_12</vt:lpwstr>
  </property>
  <property fmtid="{D5CDD505-2E9C-101B-9397-08002B2CF9AE}" pid="3" name="KSOProductBuildVer">
    <vt:lpwstr>1049-12.2.0.17545</vt:lpwstr>
  </property>
</Properties>
</file>