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0" r:id="rId3"/>
    <p:sldId id="260" r:id="rId4"/>
    <p:sldId id="267" r:id="rId5"/>
    <p:sldId id="273" r:id="rId6"/>
    <p:sldId id="268" r:id="rId7"/>
    <p:sldId id="272" r:id="rId8"/>
    <p:sldId id="271" r:id="rId9"/>
    <p:sldId id="269" r:id="rId10"/>
    <p:sldId id="276" r:id="rId11"/>
    <p:sldId id="274" r:id="rId12"/>
    <p:sldId id="27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4F1A-AC12-405E-90EC-FE6685AB0AC3}" type="datetimeFigureOut">
              <a:rPr lang="ru-RU" smtClean="0"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A2242-B318-460A-8AA1-45EFD28ADF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4F1A-AC12-405E-90EC-FE6685AB0AC3}" type="datetimeFigureOut">
              <a:rPr lang="ru-RU" smtClean="0"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A2242-B318-460A-8AA1-45EFD28ADF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4F1A-AC12-405E-90EC-FE6685AB0AC3}" type="datetimeFigureOut">
              <a:rPr lang="ru-RU" smtClean="0"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A2242-B318-460A-8AA1-45EFD28ADF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4F1A-AC12-405E-90EC-FE6685AB0AC3}" type="datetimeFigureOut">
              <a:rPr lang="ru-RU" smtClean="0"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A2242-B318-460A-8AA1-45EFD28ADF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4F1A-AC12-405E-90EC-FE6685AB0AC3}" type="datetimeFigureOut">
              <a:rPr lang="ru-RU" smtClean="0"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A2242-B318-460A-8AA1-45EFD28ADF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4F1A-AC12-405E-90EC-FE6685AB0AC3}" type="datetimeFigureOut">
              <a:rPr lang="ru-RU" smtClean="0"/>
              <a:t>17.07.2024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A2242-B318-460A-8AA1-45EFD28ADF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4F1A-AC12-405E-90EC-FE6685AB0AC3}" type="datetimeFigureOut">
              <a:rPr lang="ru-RU" smtClean="0"/>
              <a:t>17.07.2024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A2242-B318-460A-8AA1-45EFD28ADF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4F1A-AC12-405E-90EC-FE6685AB0AC3}" type="datetimeFigureOut">
              <a:rPr lang="ru-RU" smtClean="0"/>
              <a:t>17.07.2024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A2242-B318-460A-8AA1-45EFD28ADF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4F1A-AC12-405E-90EC-FE6685AB0AC3}" type="datetimeFigureOut">
              <a:rPr lang="ru-RU" smtClean="0"/>
              <a:t>17.07.2024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A2242-B318-460A-8AA1-45EFD28ADF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4F1A-AC12-405E-90EC-FE6685AB0AC3}" type="datetimeFigureOut">
              <a:rPr lang="ru-RU" smtClean="0"/>
              <a:t>17.07.2024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A2242-B318-460A-8AA1-45EFD28ADF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4F1A-AC12-405E-90EC-FE6685AB0AC3}" type="datetimeFigureOut">
              <a:rPr lang="ru-RU" smtClean="0"/>
              <a:t>17.07.2024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A2242-B318-460A-8AA1-45EFD28ADF4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04F1A-AC12-405E-90EC-FE6685AB0AC3}" type="datetimeFigureOut">
              <a:rPr lang="ru-RU" smtClean="0"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A2242-B318-460A-8AA1-45EFD28ADF4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1988840"/>
            <a:ext cx="61206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4400" dirty="0" smtClean="0"/>
              <a:t>Первомайская сельская  библиотека: год в модельном статусе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5" t="3814"/>
          <a:stretch/>
        </p:blipFill>
        <p:spPr>
          <a:xfrm>
            <a:off x="574882" y="1060025"/>
            <a:ext cx="3624084" cy="257339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48" y="3885365"/>
            <a:ext cx="4139952" cy="27599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82" y="3885365"/>
            <a:ext cx="3804104" cy="25360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08" y="1020744"/>
            <a:ext cx="3977934" cy="265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52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8" r="12988"/>
          <a:stretch/>
        </p:blipFill>
        <p:spPr>
          <a:xfrm>
            <a:off x="396658" y="1052736"/>
            <a:ext cx="4937744" cy="3053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354683"/>
            <a:ext cx="3232896" cy="2155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93" y="3979175"/>
            <a:ext cx="3165358" cy="2110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568648" y="1916831"/>
            <a:ext cx="331236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Первомайская! Модельная! Наша!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8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52" y="21672"/>
            <a:ext cx="9144000" cy="6857999"/>
          </a:xfrm>
          <a:prstGeom prst="rect">
            <a:avLst/>
          </a:prstGeom>
        </p:spPr>
      </p:pic>
      <p:pic>
        <p:nvPicPr>
          <p:cNvPr id="2" name="Video_20240424134140457_by_Filmi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516" y="1412776"/>
            <a:ext cx="8644452" cy="486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3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052736"/>
            <a:ext cx="5052053" cy="378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964189"/>
            <a:ext cx="3901920" cy="2601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118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284" y="3857300"/>
            <a:ext cx="3721426" cy="29049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333" y="1287912"/>
            <a:ext cx="4860794" cy="26368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29" y="689838"/>
            <a:ext cx="4035582" cy="31674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591" y="3553796"/>
            <a:ext cx="4401693" cy="3444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554" name="AutoShape 2" descr="Основное изображение для учреждения Первомайская сельская модельная библиоте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78" name="AutoShape 2" descr="https://cbsmar.ucoz.ru/_pu/47/8566360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t="9555"/>
          <a:stretch/>
        </p:blipFill>
        <p:spPr>
          <a:xfrm>
            <a:off x="3491880" y="3140968"/>
            <a:ext cx="5292080" cy="3408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5" b="8112"/>
          <a:stretch/>
        </p:blipFill>
        <p:spPr>
          <a:xfrm>
            <a:off x="1115616" y="1124744"/>
            <a:ext cx="4283968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88123"/>
            <a:ext cx="3649700" cy="2433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34" y="4365104"/>
            <a:ext cx="3482068" cy="2321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5" r="8644" b="7021"/>
          <a:stretch/>
        </p:blipFill>
        <p:spPr>
          <a:xfrm>
            <a:off x="4840012" y="1127968"/>
            <a:ext cx="3250664" cy="3047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75188" y="4114420"/>
            <a:ext cx="2859191" cy="1906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016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554" name="AutoShape 2" descr="Основное изображение для учреждения Первомайская сельская модельная библиоте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78" name="AutoShape 2" descr="https://cbsmar.ucoz.ru/_pu/47/8566360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 descr="925686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375" y="1164775"/>
            <a:ext cx="3995936" cy="299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830" y="1124859"/>
            <a:ext cx="4211960" cy="280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965624"/>
            <a:ext cx="3707904" cy="2471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20352" y="4486799"/>
            <a:ext cx="2614943" cy="1743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7"/>
            <a:ext cx="4402584" cy="2935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1" r="14372"/>
          <a:stretch/>
        </p:blipFill>
        <p:spPr>
          <a:xfrm>
            <a:off x="4938641" y="1700808"/>
            <a:ext cx="3998502" cy="264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3" r="14563"/>
          <a:stretch/>
        </p:blipFill>
        <p:spPr>
          <a:xfrm>
            <a:off x="2364745" y="4102702"/>
            <a:ext cx="4414509" cy="2617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873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4896544" cy="2756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12976"/>
            <a:ext cx="4320480" cy="2880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75974"/>
            <a:ext cx="3923928" cy="261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554" name="AutoShape 2" descr="Основное изображение для учреждения Первомайская сельская модельная библиоте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78" name="AutoShape 2" descr="https://cbsmar.ucoz.ru/_pu/47/8566360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04" y="3882388"/>
            <a:ext cx="4211960" cy="280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80" y="3840711"/>
            <a:ext cx="3497740" cy="2641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0" r="6332"/>
          <a:stretch/>
        </p:blipFill>
        <p:spPr>
          <a:xfrm>
            <a:off x="4932040" y="1028331"/>
            <a:ext cx="3928852" cy="2686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3" b="23750"/>
          <a:stretch/>
        </p:blipFill>
        <p:spPr>
          <a:xfrm>
            <a:off x="434408" y="966192"/>
            <a:ext cx="4176464" cy="260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14</Words>
  <Application>Microsoft Office PowerPoint</Application>
  <PresentationFormat>Экран (4:3)</PresentationFormat>
  <Paragraphs>2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Win10</cp:lastModifiedBy>
  <cp:revision>60</cp:revision>
  <dcterms:created xsi:type="dcterms:W3CDTF">2024-04-17T06:32:22Z</dcterms:created>
  <dcterms:modified xsi:type="dcterms:W3CDTF">2024-07-17T08:23:00Z</dcterms:modified>
</cp:coreProperties>
</file>